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7" r:id="rId2"/>
    <p:sldId id="374" r:id="rId3"/>
    <p:sldId id="433" r:id="rId4"/>
    <p:sldId id="422" r:id="rId5"/>
    <p:sldId id="423" r:id="rId6"/>
    <p:sldId id="405" r:id="rId7"/>
    <p:sldId id="407" r:id="rId8"/>
    <p:sldId id="408" r:id="rId9"/>
    <p:sldId id="409" r:id="rId10"/>
    <p:sldId id="410" r:id="rId11"/>
    <p:sldId id="416" r:id="rId12"/>
    <p:sldId id="417" r:id="rId13"/>
    <p:sldId id="418" r:id="rId14"/>
    <p:sldId id="399" r:id="rId15"/>
    <p:sldId id="385" r:id="rId16"/>
    <p:sldId id="402" r:id="rId17"/>
    <p:sldId id="401" r:id="rId18"/>
    <p:sldId id="361" r:id="rId19"/>
    <p:sldId id="404" r:id="rId20"/>
    <p:sldId id="424" r:id="rId21"/>
    <p:sldId id="426" r:id="rId22"/>
    <p:sldId id="390" r:id="rId23"/>
    <p:sldId id="431" r:id="rId24"/>
    <p:sldId id="429" r:id="rId25"/>
    <p:sldId id="430" r:id="rId26"/>
    <p:sldId id="428" r:id="rId27"/>
    <p:sldId id="432" r:id="rId28"/>
    <p:sldId id="427" r:id="rId29"/>
    <p:sldId id="282" r:id="rId30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198E0"/>
    <a:srgbClr val="B482DA"/>
    <a:srgbClr val="A86ED4"/>
    <a:srgbClr val="9751CB"/>
    <a:srgbClr val="A162D0"/>
    <a:srgbClr val="D1080F"/>
    <a:srgbClr val="8F8F8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28" autoAdjust="0"/>
    <p:restoredTop sz="90860" autoAdjust="0"/>
  </p:normalViewPr>
  <p:slideViewPr>
    <p:cSldViewPr snapToGrid="0">
      <p:cViewPr>
        <p:scale>
          <a:sx n="93" d="100"/>
          <a:sy n="93" d="100"/>
        </p:scale>
        <p:origin x="-480" y="1044"/>
      </p:cViewPr>
      <p:guideLst>
        <p:guide orient="horz" pos="2160"/>
        <p:guide orient="horz" pos="912"/>
        <p:guide orient="horz" pos="3888"/>
        <p:guide pos="2880"/>
        <p:guide pos="288"/>
        <p:guide pos="54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828"/>
    </p:cViewPr>
  </p:sorterViewPr>
  <p:notesViewPr>
    <p:cSldViewPr snapToGrid="0">
      <p:cViewPr varScale="1">
        <p:scale>
          <a:sx n="87" d="100"/>
          <a:sy n="87" d="100"/>
        </p:scale>
        <p:origin x="-3738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64012E-9CAB-4AAB-8831-9E50F7F08F34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8E431A-0E24-40AF-8D8A-7FC1D3243E85}">
      <dgm:prSet phldrT="[Text]" custT="1"/>
      <dgm:spPr/>
      <dgm:t>
        <a:bodyPr/>
        <a:lstStyle/>
        <a:p>
          <a:r>
            <a:rPr lang="en-US" sz="3200" baseline="0" dirty="0" smtClean="0">
              <a:latin typeface="Arial" pitchFamily="34" charset="0"/>
            </a:rPr>
            <a:t>VC</a:t>
          </a:r>
          <a:br>
            <a:rPr lang="en-US" sz="3200" baseline="0" dirty="0" smtClean="0">
              <a:latin typeface="Arial" pitchFamily="34" charset="0"/>
            </a:rPr>
          </a:br>
          <a:r>
            <a:rPr lang="en-US" sz="2400" baseline="0" dirty="0" smtClean="0">
              <a:latin typeface="Arial" pitchFamily="34" charset="0"/>
            </a:rPr>
            <a:t>Working Points</a:t>
          </a:r>
          <a:endParaRPr lang="en-US" sz="3200" baseline="0" dirty="0">
            <a:latin typeface="Arial" pitchFamily="34" charset="0"/>
          </a:endParaRPr>
        </a:p>
      </dgm:t>
    </dgm:pt>
    <dgm:pt modelId="{23B6EFDF-06F4-4665-96FE-2A73D8030389}" type="parTrans" cxnId="{2A61D750-D033-4F93-99BC-DD4F0F942346}">
      <dgm:prSet/>
      <dgm:spPr/>
      <dgm:t>
        <a:bodyPr/>
        <a:lstStyle/>
        <a:p>
          <a:endParaRPr lang="en-US"/>
        </a:p>
      </dgm:t>
    </dgm:pt>
    <dgm:pt modelId="{EBA27352-51BB-44E4-B5A3-408D478CC1C5}" type="sibTrans" cxnId="{2A61D750-D033-4F93-99BC-DD4F0F942346}">
      <dgm:prSet/>
      <dgm:spPr/>
      <dgm:t>
        <a:bodyPr/>
        <a:lstStyle/>
        <a:p>
          <a:endParaRPr lang="en-US"/>
        </a:p>
      </dgm:t>
    </dgm:pt>
    <dgm:pt modelId="{CB904DAE-5096-4C37-B171-AF92FADCAAD0}">
      <dgm:prSet phldrT="[Text]"/>
      <dgm:spPr/>
      <dgm:t>
        <a:bodyPr/>
        <a:lstStyle/>
        <a:p>
          <a:r>
            <a:rPr lang="en-US" dirty="0" smtClean="0"/>
            <a:t>Premium</a:t>
          </a:r>
          <a:endParaRPr lang="en-US" dirty="0"/>
        </a:p>
      </dgm:t>
    </dgm:pt>
    <dgm:pt modelId="{3736A1A2-7650-4060-B5AA-26EA594B1CFA}" type="parTrans" cxnId="{0D34C7F4-00BF-46BF-B93D-F5DE3D91BB83}">
      <dgm:prSet/>
      <dgm:spPr/>
      <dgm:t>
        <a:bodyPr/>
        <a:lstStyle/>
        <a:p>
          <a:endParaRPr lang="en-US"/>
        </a:p>
      </dgm:t>
    </dgm:pt>
    <dgm:pt modelId="{1C41BC18-B23D-4B0B-A82C-7A3B0DC948EA}" type="sibTrans" cxnId="{0D34C7F4-00BF-46BF-B93D-F5DE3D91BB83}">
      <dgm:prSet/>
      <dgm:spPr/>
      <dgm:t>
        <a:bodyPr/>
        <a:lstStyle/>
        <a:p>
          <a:endParaRPr lang="en-US"/>
        </a:p>
      </dgm:t>
    </dgm:pt>
    <dgm:pt modelId="{5EF02998-8566-41D7-AE6E-CF13B886B1F6}">
      <dgm:prSet phldrT="[Text]"/>
      <dgm:spPr/>
      <dgm:t>
        <a:bodyPr/>
        <a:lstStyle/>
        <a:p>
          <a:r>
            <a:rPr lang="en-US" dirty="0" smtClean="0"/>
            <a:t>Group</a:t>
          </a:r>
          <a:endParaRPr lang="en-US" dirty="0"/>
        </a:p>
      </dgm:t>
    </dgm:pt>
    <dgm:pt modelId="{F223562F-730B-4C2B-88E8-56927392497E}" type="parTrans" cxnId="{C030FB40-AE09-4A35-88E1-3DCC789F1FB6}">
      <dgm:prSet/>
      <dgm:spPr/>
      <dgm:t>
        <a:bodyPr/>
        <a:lstStyle/>
        <a:p>
          <a:endParaRPr lang="en-US"/>
        </a:p>
      </dgm:t>
    </dgm:pt>
    <dgm:pt modelId="{C54972B7-4630-40F7-90B1-3824645BFE6C}" type="sibTrans" cxnId="{C030FB40-AE09-4A35-88E1-3DCC789F1FB6}">
      <dgm:prSet/>
      <dgm:spPr/>
      <dgm:t>
        <a:bodyPr/>
        <a:lstStyle/>
        <a:p>
          <a:endParaRPr lang="en-US"/>
        </a:p>
      </dgm:t>
    </dgm:pt>
    <dgm:pt modelId="{8713C007-60D4-4395-9084-2A5DC571248D}">
      <dgm:prSet phldrT="[Text]"/>
      <dgm:spPr/>
      <dgm:t>
        <a:bodyPr/>
        <a:lstStyle/>
        <a:p>
          <a:r>
            <a:rPr lang="en-US" dirty="0" smtClean="0"/>
            <a:t>Desktop/Mobile</a:t>
          </a:r>
          <a:endParaRPr lang="en-US" dirty="0"/>
        </a:p>
      </dgm:t>
    </dgm:pt>
    <dgm:pt modelId="{8032B558-D1BA-4B5C-8BD7-D896AF7A7CDA}" type="parTrans" cxnId="{29342FF7-50DC-489E-AB5F-2566C91FCCD1}">
      <dgm:prSet/>
      <dgm:spPr/>
      <dgm:t>
        <a:bodyPr/>
        <a:lstStyle/>
        <a:p>
          <a:endParaRPr lang="en-US"/>
        </a:p>
      </dgm:t>
    </dgm:pt>
    <dgm:pt modelId="{1FF1EB4E-A22F-45FD-BA26-8E57087B672E}" type="sibTrans" cxnId="{29342FF7-50DC-489E-AB5F-2566C91FCCD1}">
      <dgm:prSet/>
      <dgm:spPr/>
      <dgm:t>
        <a:bodyPr/>
        <a:lstStyle/>
        <a:p>
          <a:endParaRPr lang="en-US"/>
        </a:p>
      </dgm:t>
    </dgm:pt>
    <dgm:pt modelId="{E41889B2-E588-4A9F-8CA2-9E0A9F938C10}" type="pres">
      <dgm:prSet presAssocID="{3564012E-9CAB-4AAB-8831-9E50F7F08F34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967C935C-C01B-416B-993C-B8F735797C55}" type="pres">
      <dgm:prSet presAssocID="{B48E431A-0E24-40AF-8D8A-7FC1D3243E85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9B2FB55E-AF58-4B6E-9A92-3CA5BB2C6325}" type="pres">
      <dgm:prSet presAssocID="{CB904DAE-5096-4C37-B171-AF92FADCAAD0}" presName="Accent" presStyleLbl="node1" presStyleIdx="1" presStyleCnt="2"/>
      <dgm:spPr/>
    </dgm:pt>
    <dgm:pt modelId="{595DD7F2-49CB-4F1B-B139-0450BB123B26}" type="pres">
      <dgm:prSet presAssocID="{CB904DAE-5096-4C37-B171-AF92FADCAAD0}" presName="Image1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7D8F9DDD-7E2F-4D78-ADBE-9C606EAE48FB}" type="pres">
      <dgm:prSet presAssocID="{CB904DAE-5096-4C37-B171-AF92FADCAAD0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719DD-CCFA-44BD-A184-FF35A4BB6BEE}" type="pres">
      <dgm:prSet presAssocID="{5EF02998-8566-41D7-AE6E-CF13B886B1F6}" presName="Image2" presStyleCnt="0"/>
      <dgm:spPr/>
    </dgm:pt>
    <dgm:pt modelId="{0B31B749-C913-4DDA-8164-6E8E5BEC5348}" type="pres">
      <dgm:prSet presAssocID="{5EF02998-8566-41D7-AE6E-CF13B886B1F6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9698EEE1-8930-4E8E-961B-B7E3979F92B9}" type="pres">
      <dgm:prSet presAssocID="{5EF02998-8566-41D7-AE6E-CF13B886B1F6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A0C79F-29AB-4710-A4D3-A58178E7020B}" type="pres">
      <dgm:prSet presAssocID="{8713C007-60D4-4395-9084-2A5DC571248D}" presName="Image3" presStyleCnt="0"/>
      <dgm:spPr/>
    </dgm:pt>
    <dgm:pt modelId="{A2E2F3EB-B19E-4038-8761-C444962A7A29}" type="pres">
      <dgm:prSet presAssocID="{8713C007-60D4-4395-9084-2A5DC571248D}" presName="Imag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35000" r="-35000"/>
          </a:stretch>
        </a:blipFill>
        <a:ln>
          <a:solidFill>
            <a:schemeClr val="accent1"/>
          </a:solidFill>
        </a:ln>
      </dgm:spPr>
    </dgm:pt>
    <dgm:pt modelId="{779ED2AC-BDF7-4400-A1D8-4A8E99BC85A5}" type="pres">
      <dgm:prSet presAssocID="{8713C007-60D4-4395-9084-2A5DC571248D}" presName="Child3" presStyleLbl="revTx" presStyleIdx="2" presStyleCnt="3" custScaleX="150288" custLinFactNeighborX="23720" custLinFactNeighborY="57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34C7F4-00BF-46BF-B93D-F5DE3D91BB83}" srcId="{B48E431A-0E24-40AF-8D8A-7FC1D3243E85}" destId="{CB904DAE-5096-4C37-B171-AF92FADCAAD0}" srcOrd="0" destOrd="0" parTransId="{3736A1A2-7650-4060-B5AA-26EA594B1CFA}" sibTransId="{1C41BC18-B23D-4B0B-A82C-7A3B0DC948EA}"/>
    <dgm:cxn modelId="{D4EF45FC-9AC9-4FEC-9B63-28D84F07D81D}" type="presOf" srcId="{8713C007-60D4-4395-9084-2A5DC571248D}" destId="{779ED2AC-BDF7-4400-A1D8-4A8E99BC85A5}" srcOrd="0" destOrd="0" presId="urn:microsoft.com/office/officeart/2011/layout/RadialPictureList"/>
    <dgm:cxn modelId="{29342FF7-50DC-489E-AB5F-2566C91FCCD1}" srcId="{B48E431A-0E24-40AF-8D8A-7FC1D3243E85}" destId="{8713C007-60D4-4395-9084-2A5DC571248D}" srcOrd="2" destOrd="0" parTransId="{8032B558-D1BA-4B5C-8BD7-D896AF7A7CDA}" sibTransId="{1FF1EB4E-A22F-45FD-BA26-8E57087B672E}"/>
    <dgm:cxn modelId="{F6FD6E20-D388-4EFF-AA62-3B46F02B8E77}" type="presOf" srcId="{CB904DAE-5096-4C37-B171-AF92FADCAAD0}" destId="{7D8F9DDD-7E2F-4D78-ADBE-9C606EAE48FB}" srcOrd="0" destOrd="0" presId="urn:microsoft.com/office/officeart/2011/layout/RadialPictureList"/>
    <dgm:cxn modelId="{4BDF33B1-E829-43A5-BD03-6B4BA9BC44AA}" type="presOf" srcId="{3564012E-9CAB-4AAB-8831-9E50F7F08F34}" destId="{E41889B2-E588-4A9F-8CA2-9E0A9F938C10}" srcOrd="0" destOrd="0" presId="urn:microsoft.com/office/officeart/2011/layout/RadialPictureList"/>
    <dgm:cxn modelId="{C030FB40-AE09-4A35-88E1-3DCC789F1FB6}" srcId="{B48E431A-0E24-40AF-8D8A-7FC1D3243E85}" destId="{5EF02998-8566-41D7-AE6E-CF13B886B1F6}" srcOrd="1" destOrd="0" parTransId="{F223562F-730B-4C2B-88E8-56927392497E}" sibTransId="{C54972B7-4630-40F7-90B1-3824645BFE6C}"/>
    <dgm:cxn modelId="{7E292A35-CC62-42B7-B320-78BD9E9ADE14}" type="presOf" srcId="{5EF02998-8566-41D7-AE6E-CF13B886B1F6}" destId="{9698EEE1-8930-4E8E-961B-B7E3979F92B9}" srcOrd="0" destOrd="0" presId="urn:microsoft.com/office/officeart/2011/layout/RadialPictureList"/>
    <dgm:cxn modelId="{2A61D750-D033-4F93-99BC-DD4F0F942346}" srcId="{3564012E-9CAB-4AAB-8831-9E50F7F08F34}" destId="{B48E431A-0E24-40AF-8D8A-7FC1D3243E85}" srcOrd="0" destOrd="0" parTransId="{23B6EFDF-06F4-4665-96FE-2A73D8030389}" sibTransId="{EBA27352-51BB-44E4-B5A3-408D478CC1C5}"/>
    <dgm:cxn modelId="{0DEAD2C7-FDCB-46DB-966D-D3AF8CC6CEE3}" type="presOf" srcId="{B48E431A-0E24-40AF-8D8A-7FC1D3243E85}" destId="{967C935C-C01B-416B-993C-B8F735797C55}" srcOrd="0" destOrd="0" presId="urn:microsoft.com/office/officeart/2011/layout/RadialPictureList"/>
    <dgm:cxn modelId="{7CF20789-21EC-4A5F-A08C-532C5E40FFE1}" type="presParOf" srcId="{E41889B2-E588-4A9F-8CA2-9E0A9F938C10}" destId="{967C935C-C01B-416B-993C-B8F735797C55}" srcOrd="0" destOrd="0" presId="urn:microsoft.com/office/officeart/2011/layout/RadialPictureList"/>
    <dgm:cxn modelId="{39AF3FE2-94A9-476E-A612-919FA7842169}" type="presParOf" srcId="{E41889B2-E588-4A9F-8CA2-9E0A9F938C10}" destId="{9B2FB55E-AF58-4B6E-9A92-3CA5BB2C6325}" srcOrd="1" destOrd="0" presId="urn:microsoft.com/office/officeart/2011/layout/RadialPictureList"/>
    <dgm:cxn modelId="{9A9B8F7F-90B2-43B3-8FFD-432AC8487D0C}" type="presParOf" srcId="{E41889B2-E588-4A9F-8CA2-9E0A9F938C10}" destId="{595DD7F2-49CB-4F1B-B139-0450BB123B26}" srcOrd="2" destOrd="0" presId="urn:microsoft.com/office/officeart/2011/layout/RadialPictureList"/>
    <dgm:cxn modelId="{C10BCA2A-B506-4B7E-A4D4-429F98B1FD3D}" type="presParOf" srcId="{E41889B2-E588-4A9F-8CA2-9E0A9F938C10}" destId="{7D8F9DDD-7E2F-4D78-ADBE-9C606EAE48FB}" srcOrd="3" destOrd="0" presId="urn:microsoft.com/office/officeart/2011/layout/RadialPictureList"/>
    <dgm:cxn modelId="{39A4B077-606C-4472-AF61-E568B5ADC857}" type="presParOf" srcId="{E41889B2-E588-4A9F-8CA2-9E0A9F938C10}" destId="{135719DD-CCFA-44BD-A184-FF35A4BB6BEE}" srcOrd="4" destOrd="0" presId="urn:microsoft.com/office/officeart/2011/layout/RadialPictureList"/>
    <dgm:cxn modelId="{4277174D-8271-4600-A818-545073F0458C}" type="presParOf" srcId="{135719DD-CCFA-44BD-A184-FF35A4BB6BEE}" destId="{0B31B749-C913-4DDA-8164-6E8E5BEC5348}" srcOrd="0" destOrd="0" presId="urn:microsoft.com/office/officeart/2011/layout/RadialPictureList"/>
    <dgm:cxn modelId="{86C5B6C2-599B-42AD-A458-F27CBBFA5BBD}" type="presParOf" srcId="{E41889B2-E588-4A9F-8CA2-9E0A9F938C10}" destId="{9698EEE1-8930-4E8E-961B-B7E3979F92B9}" srcOrd="5" destOrd="0" presId="urn:microsoft.com/office/officeart/2011/layout/RadialPictureList"/>
    <dgm:cxn modelId="{965C2240-E49B-4D33-989C-147A926EC895}" type="presParOf" srcId="{E41889B2-E588-4A9F-8CA2-9E0A9F938C10}" destId="{F4A0C79F-29AB-4710-A4D3-A58178E7020B}" srcOrd="6" destOrd="0" presId="urn:microsoft.com/office/officeart/2011/layout/RadialPictureList"/>
    <dgm:cxn modelId="{22070C7B-3B9E-43E1-9952-081E170EEF66}" type="presParOf" srcId="{F4A0C79F-29AB-4710-A4D3-A58178E7020B}" destId="{A2E2F3EB-B19E-4038-8761-C444962A7A29}" srcOrd="0" destOrd="0" presId="urn:microsoft.com/office/officeart/2011/layout/RadialPictureList"/>
    <dgm:cxn modelId="{70C7C943-6404-45D5-BA16-2E4B120745C7}" type="presParOf" srcId="{E41889B2-E588-4A9F-8CA2-9E0A9F938C10}" destId="{779ED2AC-BDF7-4400-A1D8-4A8E99BC85A5}" srcOrd="7" destOrd="0" presId="urn:microsoft.com/office/officeart/2011/layout/RadialPictureLis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64012E-9CAB-4AAB-8831-9E50F7F08F34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8E431A-0E24-40AF-8D8A-7FC1D3243E85}">
      <dgm:prSet phldrT="[Text]" custT="1"/>
      <dgm:spPr/>
      <dgm:t>
        <a:bodyPr/>
        <a:lstStyle/>
        <a:p>
          <a:r>
            <a:rPr lang="en-US" sz="2800" baseline="0" dirty="0" smtClean="0">
              <a:latin typeface="Arial" pitchFamily="34" charset="0"/>
            </a:rPr>
            <a:t>VC</a:t>
          </a:r>
          <a:br>
            <a:rPr lang="en-US" sz="2800" baseline="0" dirty="0" smtClean="0">
              <a:latin typeface="Arial" pitchFamily="34" charset="0"/>
            </a:rPr>
          </a:br>
          <a:r>
            <a:rPr lang="en-US" sz="2000" baseline="0" dirty="0" smtClean="0">
              <a:latin typeface="Arial" pitchFamily="34" charset="0"/>
            </a:rPr>
            <a:t>Working Points</a:t>
          </a:r>
          <a:endParaRPr lang="en-US" sz="2800" baseline="0" dirty="0">
            <a:latin typeface="Arial" pitchFamily="34" charset="0"/>
          </a:endParaRPr>
        </a:p>
      </dgm:t>
    </dgm:pt>
    <dgm:pt modelId="{23B6EFDF-06F4-4665-96FE-2A73D8030389}" type="parTrans" cxnId="{2A61D750-D033-4F93-99BC-DD4F0F942346}">
      <dgm:prSet/>
      <dgm:spPr/>
      <dgm:t>
        <a:bodyPr/>
        <a:lstStyle/>
        <a:p>
          <a:endParaRPr lang="en-US"/>
        </a:p>
      </dgm:t>
    </dgm:pt>
    <dgm:pt modelId="{EBA27352-51BB-44E4-B5A3-408D478CC1C5}" type="sibTrans" cxnId="{2A61D750-D033-4F93-99BC-DD4F0F942346}">
      <dgm:prSet/>
      <dgm:spPr/>
      <dgm:t>
        <a:bodyPr/>
        <a:lstStyle/>
        <a:p>
          <a:endParaRPr lang="en-US"/>
        </a:p>
      </dgm:t>
    </dgm:pt>
    <dgm:pt modelId="{CB904DAE-5096-4C37-B171-AF92FADCAAD0}">
      <dgm:prSet phldrT="[Text]"/>
      <dgm:spPr/>
      <dgm:t>
        <a:bodyPr/>
        <a:lstStyle/>
        <a:p>
          <a:r>
            <a:rPr lang="en-US" dirty="0" smtClean="0"/>
            <a:t>Premium</a:t>
          </a:r>
          <a:endParaRPr lang="en-US" dirty="0"/>
        </a:p>
      </dgm:t>
    </dgm:pt>
    <dgm:pt modelId="{3736A1A2-7650-4060-B5AA-26EA594B1CFA}" type="parTrans" cxnId="{0D34C7F4-00BF-46BF-B93D-F5DE3D91BB83}">
      <dgm:prSet/>
      <dgm:spPr/>
      <dgm:t>
        <a:bodyPr/>
        <a:lstStyle/>
        <a:p>
          <a:endParaRPr lang="en-US"/>
        </a:p>
      </dgm:t>
    </dgm:pt>
    <dgm:pt modelId="{1C41BC18-B23D-4B0B-A82C-7A3B0DC948EA}" type="sibTrans" cxnId="{0D34C7F4-00BF-46BF-B93D-F5DE3D91BB83}">
      <dgm:prSet/>
      <dgm:spPr/>
      <dgm:t>
        <a:bodyPr/>
        <a:lstStyle/>
        <a:p>
          <a:endParaRPr lang="en-US"/>
        </a:p>
      </dgm:t>
    </dgm:pt>
    <dgm:pt modelId="{5EF02998-8566-41D7-AE6E-CF13B886B1F6}">
      <dgm:prSet phldrT="[Text]"/>
      <dgm:spPr/>
      <dgm:t>
        <a:bodyPr/>
        <a:lstStyle/>
        <a:p>
          <a:r>
            <a:rPr lang="en-US" dirty="0" smtClean="0"/>
            <a:t>Group</a:t>
          </a:r>
          <a:endParaRPr lang="en-US" dirty="0"/>
        </a:p>
      </dgm:t>
    </dgm:pt>
    <dgm:pt modelId="{F223562F-730B-4C2B-88E8-56927392497E}" type="parTrans" cxnId="{C030FB40-AE09-4A35-88E1-3DCC789F1FB6}">
      <dgm:prSet/>
      <dgm:spPr/>
      <dgm:t>
        <a:bodyPr/>
        <a:lstStyle/>
        <a:p>
          <a:endParaRPr lang="en-US"/>
        </a:p>
      </dgm:t>
    </dgm:pt>
    <dgm:pt modelId="{C54972B7-4630-40F7-90B1-3824645BFE6C}" type="sibTrans" cxnId="{C030FB40-AE09-4A35-88E1-3DCC789F1FB6}">
      <dgm:prSet/>
      <dgm:spPr/>
      <dgm:t>
        <a:bodyPr/>
        <a:lstStyle/>
        <a:p>
          <a:endParaRPr lang="en-US"/>
        </a:p>
      </dgm:t>
    </dgm:pt>
    <dgm:pt modelId="{8713C007-60D4-4395-9084-2A5DC571248D}">
      <dgm:prSet phldrT="[Text]"/>
      <dgm:spPr/>
      <dgm:t>
        <a:bodyPr/>
        <a:lstStyle/>
        <a:p>
          <a:r>
            <a:rPr lang="en-US" dirty="0" smtClean="0"/>
            <a:t>Desktop/Mobile</a:t>
          </a:r>
          <a:endParaRPr lang="en-US" dirty="0"/>
        </a:p>
      </dgm:t>
    </dgm:pt>
    <dgm:pt modelId="{8032B558-D1BA-4B5C-8BD7-D896AF7A7CDA}" type="parTrans" cxnId="{29342FF7-50DC-489E-AB5F-2566C91FCCD1}">
      <dgm:prSet/>
      <dgm:spPr/>
      <dgm:t>
        <a:bodyPr/>
        <a:lstStyle/>
        <a:p>
          <a:endParaRPr lang="en-US"/>
        </a:p>
      </dgm:t>
    </dgm:pt>
    <dgm:pt modelId="{1FF1EB4E-A22F-45FD-BA26-8E57087B672E}" type="sibTrans" cxnId="{29342FF7-50DC-489E-AB5F-2566C91FCCD1}">
      <dgm:prSet/>
      <dgm:spPr/>
      <dgm:t>
        <a:bodyPr/>
        <a:lstStyle/>
        <a:p>
          <a:endParaRPr lang="en-US"/>
        </a:p>
      </dgm:t>
    </dgm:pt>
    <dgm:pt modelId="{E41889B2-E588-4A9F-8CA2-9E0A9F938C10}" type="pres">
      <dgm:prSet presAssocID="{3564012E-9CAB-4AAB-8831-9E50F7F08F34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967C935C-C01B-416B-993C-B8F735797C55}" type="pres">
      <dgm:prSet presAssocID="{B48E431A-0E24-40AF-8D8A-7FC1D3243E85}" presName="Parent" presStyleLbl="node1" presStyleIdx="0" presStyleCnt="2" custLinFactNeighborX="0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9B2FB55E-AF58-4B6E-9A92-3CA5BB2C6325}" type="pres">
      <dgm:prSet presAssocID="{CB904DAE-5096-4C37-B171-AF92FADCAAD0}" presName="Accent" presStyleLbl="node1" presStyleIdx="1" presStyleCnt="2"/>
      <dgm:spPr/>
    </dgm:pt>
    <dgm:pt modelId="{595DD7F2-49CB-4F1B-B139-0450BB123B26}" type="pres">
      <dgm:prSet presAssocID="{CB904DAE-5096-4C37-B171-AF92FADCAAD0}" presName="Image1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7D8F9DDD-7E2F-4D78-ADBE-9C606EAE48FB}" type="pres">
      <dgm:prSet presAssocID="{CB904DAE-5096-4C37-B171-AF92FADCAAD0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719DD-CCFA-44BD-A184-FF35A4BB6BEE}" type="pres">
      <dgm:prSet presAssocID="{5EF02998-8566-41D7-AE6E-CF13B886B1F6}" presName="Image2" presStyleCnt="0"/>
      <dgm:spPr/>
    </dgm:pt>
    <dgm:pt modelId="{0B31B749-C913-4DDA-8164-6E8E5BEC5348}" type="pres">
      <dgm:prSet presAssocID="{5EF02998-8566-41D7-AE6E-CF13B886B1F6}" presName="Imag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1">
              <a:lumMod val="75000"/>
            </a:schemeClr>
          </a:solidFill>
        </a:ln>
      </dgm:spPr>
    </dgm:pt>
    <dgm:pt modelId="{9698EEE1-8930-4E8E-961B-B7E3979F92B9}" type="pres">
      <dgm:prSet presAssocID="{5EF02998-8566-41D7-AE6E-CF13B886B1F6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A0C79F-29AB-4710-A4D3-A58178E7020B}" type="pres">
      <dgm:prSet presAssocID="{8713C007-60D4-4395-9084-2A5DC571248D}" presName="Image3" presStyleCnt="0"/>
      <dgm:spPr/>
    </dgm:pt>
    <dgm:pt modelId="{A2E2F3EB-B19E-4038-8761-C444962A7A29}" type="pres">
      <dgm:prSet presAssocID="{8713C007-60D4-4395-9084-2A5DC571248D}" presName="Imag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35000" r="-35000"/>
          </a:stretch>
        </a:blipFill>
        <a:ln>
          <a:solidFill>
            <a:schemeClr val="accent1"/>
          </a:solidFill>
        </a:ln>
      </dgm:spPr>
    </dgm:pt>
    <dgm:pt modelId="{779ED2AC-BDF7-4400-A1D8-4A8E99BC85A5}" type="pres">
      <dgm:prSet presAssocID="{8713C007-60D4-4395-9084-2A5DC571248D}" presName="Child3" presStyleLbl="revTx" presStyleIdx="2" presStyleCnt="3" custScaleX="150288" custLinFactNeighborX="23720" custLinFactNeighborY="57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BFBB29-76D2-41CA-BE45-D3FE82C29108}" type="presOf" srcId="{3564012E-9CAB-4AAB-8831-9E50F7F08F34}" destId="{E41889B2-E588-4A9F-8CA2-9E0A9F938C10}" srcOrd="0" destOrd="0" presId="urn:microsoft.com/office/officeart/2011/layout/RadialPictureList"/>
    <dgm:cxn modelId="{F27CDEC2-62D8-49C6-8710-6F654AF64F49}" type="presOf" srcId="{B48E431A-0E24-40AF-8D8A-7FC1D3243E85}" destId="{967C935C-C01B-416B-993C-B8F735797C55}" srcOrd="0" destOrd="0" presId="urn:microsoft.com/office/officeart/2011/layout/RadialPictureList"/>
    <dgm:cxn modelId="{0D34C7F4-00BF-46BF-B93D-F5DE3D91BB83}" srcId="{B48E431A-0E24-40AF-8D8A-7FC1D3243E85}" destId="{CB904DAE-5096-4C37-B171-AF92FADCAAD0}" srcOrd="0" destOrd="0" parTransId="{3736A1A2-7650-4060-B5AA-26EA594B1CFA}" sibTransId="{1C41BC18-B23D-4B0B-A82C-7A3B0DC948EA}"/>
    <dgm:cxn modelId="{812F7435-243A-4174-BA12-121B2093F176}" type="presOf" srcId="{CB904DAE-5096-4C37-B171-AF92FADCAAD0}" destId="{7D8F9DDD-7E2F-4D78-ADBE-9C606EAE48FB}" srcOrd="0" destOrd="0" presId="urn:microsoft.com/office/officeart/2011/layout/RadialPictureList"/>
    <dgm:cxn modelId="{614BE014-8E99-4DA4-BAC9-81C187583DE3}" type="presOf" srcId="{8713C007-60D4-4395-9084-2A5DC571248D}" destId="{779ED2AC-BDF7-4400-A1D8-4A8E99BC85A5}" srcOrd="0" destOrd="0" presId="urn:microsoft.com/office/officeart/2011/layout/RadialPictureList"/>
    <dgm:cxn modelId="{29342FF7-50DC-489E-AB5F-2566C91FCCD1}" srcId="{B48E431A-0E24-40AF-8D8A-7FC1D3243E85}" destId="{8713C007-60D4-4395-9084-2A5DC571248D}" srcOrd="2" destOrd="0" parTransId="{8032B558-D1BA-4B5C-8BD7-D896AF7A7CDA}" sibTransId="{1FF1EB4E-A22F-45FD-BA26-8E57087B672E}"/>
    <dgm:cxn modelId="{C030FB40-AE09-4A35-88E1-3DCC789F1FB6}" srcId="{B48E431A-0E24-40AF-8D8A-7FC1D3243E85}" destId="{5EF02998-8566-41D7-AE6E-CF13B886B1F6}" srcOrd="1" destOrd="0" parTransId="{F223562F-730B-4C2B-88E8-56927392497E}" sibTransId="{C54972B7-4630-40F7-90B1-3824645BFE6C}"/>
    <dgm:cxn modelId="{DFC66814-5D92-4BA0-AA49-2BAA80FB0E31}" type="presOf" srcId="{5EF02998-8566-41D7-AE6E-CF13B886B1F6}" destId="{9698EEE1-8930-4E8E-961B-B7E3979F92B9}" srcOrd="0" destOrd="0" presId="urn:microsoft.com/office/officeart/2011/layout/RadialPictureList"/>
    <dgm:cxn modelId="{2A61D750-D033-4F93-99BC-DD4F0F942346}" srcId="{3564012E-9CAB-4AAB-8831-9E50F7F08F34}" destId="{B48E431A-0E24-40AF-8D8A-7FC1D3243E85}" srcOrd="0" destOrd="0" parTransId="{23B6EFDF-06F4-4665-96FE-2A73D8030389}" sibTransId="{EBA27352-51BB-44E4-B5A3-408D478CC1C5}"/>
    <dgm:cxn modelId="{A361697E-31FA-4026-A5F0-75C0115DEBCA}" type="presParOf" srcId="{E41889B2-E588-4A9F-8CA2-9E0A9F938C10}" destId="{967C935C-C01B-416B-993C-B8F735797C55}" srcOrd="0" destOrd="0" presId="urn:microsoft.com/office/officeart/2011/layout/RadialPictureList"/>
    <dgm:cxn modelId="{6F05F5D3-F1F4-401B-9B86-CE0B6618EEC2}" type="presParOf" srcId="{E41889B2-E588-4A9F-8CA2-9E0A9F938C10}" destId="{9B2FB55E-AF58-4B6E-9A92-3CA5BB2C6325}" srcOrd="1" destOrd="0" presId="urn:microsoft.com/office/officeart/2011/layout/RadialPictureList"/>
    <dgm:cxn modelId="{615C0E5F-BC31-4E9D-8D1C-29D3AA45091D}" type="presParOf" srcId="{E41889B2-E588-4A9F-8CA2-9E0A9F938C10}" destId="{595DD7F2-49CB-4F1B-B139-0450BB123B26}" srcOrd="2" destOrd="0" presId="urn:microsoft.com/office/officeart/2011/layout/RadialPictureList"/>
    <dgm:cxn modelId="{88977346-0E28-4898-87AF-77805432D422}" type="presParOf" srcId="{E41889B2-E588-4A9F-8CA2-9E0A9F938C10}" destId="{7D8F9DDD-7E2F-4D78-ADBE-9C606EAE48FB}" srcOrd="3" destOrd="0" presId="urn:microsoft.com/office/officeart/2011/layout/RadialPictureList"/>
    <dgm:cxn modelId="{3287F6C4-6E4B-48F4-B1F0-9C36EE903177}" type="presParOf" srcId="{E41889B2-E588-4A9F-8CA2-9E0A9F938C10}" destId="{135719DD-CCFA-44BD-A184-FF35A4BB6BEE}" srcOrd="4" destOrd="0" presId="urn:microsoft.com/office/officeart/2011/layout/RadialPictureList"/>
    <dgm:cxn modelId="{8BD3186B-DED1-4541-9E8C-D741C34C69E3}" type="presParOf" srcId="{135719DD-CCFA-44BD-A184-FF35A4BB6BEE}" destId="{0B31B749-C913-4DDA-8164-6E8E5BEC5348}" srcOrd="0" destOrd="0" presId="urn:microsoft.com/office/officeart/2011/layout/RadialPictureList"/>
    <dgm:cxn modelId="{539AEB21-49E7-4087-8DB7-183711CB7BBA}" type="presParOf" srcId="{E41889B2-E588-4A9F-8CA2-9E0A9F938C10}" destId="{9698EEE1-8930-4E8E-961B-B7E3979F92B9}" srcOrd="5" destOrd="0" presId="urn:microsoft.com/office/officeart/2011/layout/RadialPictureList"/>
    <dgm:cxn modelId="{2AFCF7B4-DB16-412C-AEBC-6610D91853CB}" type="presParOf" srcId="{E41889B2-E588-4A9F-8CA2-9E0A9F938C10}" destId="{F4A0C79F-29AB-4710-A4D3-A58178E7020B}" srcOrd="6" destOrd="0" presId="urn:microsoft.com/office/officeart/2011/layout/RadialPictureList"/>
    <dgm:cxn modelId="{0602598C-FC1F-4666-B45A-48A787979467}" type="presParOf" srcId="{F4A0C79F-29AB-4710-A4D3-A58178E7020B}" destId="{A2E2F3EB-B19E-4038-8761-C444962A7A29}" srcOrd="0" destOrd="0" presId="urn:microsoft.com/office/officeart/2011/layout/RadialPictureList"/>
    <dgm:cxn modelId="{07C28AF2-2E7C-4096-9448-B77495D42C8F}" type="presParOf" srcId="{E41889B2-E588-4A9F-8CA2-9E0A9F938C10}" destId="{779ED2AC-BDF7-4400-A1D8-4A8E99BC85A5}" srcOrd="7" destOrd="0" presId="urn:microsoft.com/office/officeart/2011/layout/RadialPictureLis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64012E-9CAB-4AAB-8831-9E50F7F08F34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8E431A-0E24-40AF-8D8A-7FC1D3243E85}">
      <dgm:prSet phldrT="[Text]" custT="1"/>
      <dgm:spPr/>
      <dgm:t>
        <a:bodyPr/>
        <a:lstStyle/>
        <a:p>
          <a:r>
            <a:rPr lang="en-US" sz="2800" baseline="0" dirty="0" smtClean="0">
              <a:latin typeface="Arial" pitchFamily="34" charset="0"/>
            </a:rPr>
            <a:t>VC</a:t>
          </a:r>
          <a:br>
            <a:rPr lang="en-US" sz="2800" baseline="0" dirty="0" smtClean="0">
              <a:latin typeface="Arial" pitchFamily="34" charset="0"/>
            </a:rPr>
          </a:br>
          <a:r>
            <a:rPr lang="en-US" sz="2000" baseline="0" dirty="0" smtClean="0">
              <a:latin typeface="Arial" pitchFamily="34" charset="0"/>
            </a:rPr>
            <a:t>Working Points</a:t>
          </a:r>
          <a:endParaRPr lang="en-US" sz="2800" baseline="0" dirty="0">
            <a:latin typeface="Arial" pitchFamily="34" charset="0"/>
          </a:endParaRPr>
        </a:p>
      </dgm:t>
    </dgm:pt>
    <dgm:pt modelId="{23B6EFDF-06F4-4665-96FE-2A73D8030389}" type="parTrans" cxnId="{2A61D750-D033-4F93-99BC-DD4F0F942346}">
      <dgm:prSet/>
      <dgm:spPr/>
      <dgm:t>
        <a:bodyPr/>
        <a:lstStyle/>
        <a:p>
          <a:endParaRPr lang="en-US"/>
        </a:p>
      </dgm:t>
    </dgm:pt>
    <dgm:pt modelId="{EBA27352-51BB-44E4-B5A3-408D478CC1C5}" type="sibTrans" cxnId="{2A61D750-D033-4F93-99BC-DD4F0F942346}">
      <dgm:prSet/>
      <dgm:spPr/>
      <dgm:t>
        <a:bodyPr/>
        <a:lstStyle/>
        <a:p>
          <a:endParaRPr lang="en-US"/>
        </a:p>
      </dgm:t>
    </dgm:pt>
    <dgm:pt modelId="{CB904DAE-5096-4C37-B171-AF92FADCAAD0}">
      <dgm:prSet phldrT="[Text]"/>
      <dgm:spPr/>
      <dgm:t>
        <a:bodyPr/>
        <a:lstStyle/>
        <a:p>
          <a:r>
            <a:rPr lang="en-US" dirty="0" smtClean="0"/>
            <a:t>Premium</a:t>
          </a:r>
          <a:endParaRPr lang="en-US" dirty="0"/>
        </a:p>
      </dgm:t>
    </dgm:pt>
    <dgm:pt modelId="{3736A1A2-7650-4060-B5AA-26EA594B1CFA}" type="parTrans" cxnId="{0D34C7F4-00BF-46BF-B93D-F5DE3D91BB83}">
      <dgm:prSet/>
      <dgm:spPr/>
      <dgm:t>
        <a:bodyPr/>
        <a:lstStyle/>
        <a:p>
          <a:endParaRPr lang="en-US"/>
        </a:p>
      </dgm:t>
    </dgm:pt>
    <dgm:pt modelId="{1C41BC18-B23D-4B0B-A82C-7A3B0DC948EA}" type="sibTrans" cxnId="{0D34C7F4-00BF-46BF-B93D-F5DE3D91BB83}">
      <dgm:prSet/>
      <dgm:spPr/>
      <dgm:t>
        <a:bodyPr/>
        <a:lstStyle/>
        <a:p>
          <a:endParaRPr lang="en-US"/>
        </a:p>
      </dgm:t>
    </dgm:pt>
    <dgm:pt modelId="{5EF02998-8566-41D7-AE6E-CF13B886B1F6}">
      <dgm:prSet phldrT="[Text]"/>
      <dgm:spPr/>
      <dgm:t>
        <a:bodyPr/>
        <a:lstStyle/>
        <a:p>
          <a:r>
            <a:rPr lang="en-US" dirty="0" smtClean="0"/>
            <a:t>Group</a:t>
          </a:r>
          <a:endParaRPr lang="en-US" dirty="0"/>
        </a:p>
      </dgm:t>
    </dgm:pt>
    <dgm:pt modelId="{F223562F-730B-4C2B-88E8-56927392497E}" type="parTrans" cxnId="{C030FB40-AE09-4A35-88E1-3DCC789F1FB6}">
      <dgm:prSet/>
      <dgm:spPr/>
      <dgm:t>
        <a:bodyPr/>
        <a:lstStyle/>
        <a:p>
          <a:endParaRPr lang="en-US"/>
        </a:p>
      </dgm:t>
    </dgm:pt>
    <dgm:pt modelId="{C54972B7-4630-40F7-90B1-3824645BFE6C}" type="sibTrans" cxnId="{C030FB40-AE09-4A35-88E1-3DCC789F1FB6}">
      <dgm:prSet/>
      <dgm:spPr/>
      <dgm:t>
        <a:bodyPr/>
        <a:lstStyle/>
        <a:p>
          <a:endParaRPr lang="en-US"/>
        </a:p>
      </dgm:t>
    </dgm:pt>
    <dgm:pt modelId="{8713C007-60D4-4395-9084-2A5DC571248D}">
      <dgm:prSet phldrT="[Text]"/>
      <dgm:spPr/>
      <dgm:t>
        <a:bodyPr/>
        <a:lstStyle/>
        <a:p>
          <a:r>
            <a:rPr lang="en-US" dirty="0" smtClean="0"/>
            <a:t>Desktop/Mobile</a:t>
          </a:r>
          <a:endParaRPr lang="en-US" dirty="0"/>
        </a:p>
      </dgm:t>
    </dgm:pt>
    <dgm:pt modelId="{8032B558-D1BA-4B5C-8BD7-D896AF7A7CDA}" type="parTrans" cxnId="{29342FF7-50DC-489E-AB5F-2566C91FCCD1}">
      <dgm:prSet/>
      <dgm:spPr/>
      <dgm:t>
        <a:bodyPr/>
        <a:lstStyle/>
        <a:p>
          <a:endParaRPr lang="en-US"/>
        </a:p>
      </dgm:t>
    </dgm:pt>
    <dgm:pt modelId="{1FF1EB4E-A22F-45FD-BA26-8E57087B672E}" type="sibTrans" cxnId="{29342FF7-50DC-489E-AB5F-2566C91FCCD1}">
      <dgm:prSet/>
      <dgm:spPr/>
      <dgm:t>
        <a:bodyPr/>
        <a:lstStyle/>
        <a:p>
          <a:endParaRPr lang="en-US"/>
        </a:p>
      </dgm:t>
    </dgm:pt>
    <dgm:pt modelId="{E41889B2-E588-4A9F-8CA2-9E0A9F938C10}" type="pres">
      <dgm:prSet presAssocID="{3564012E-9CAB-4AAB-8831-9E50F7F08F34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967C935C-C01B-416B-993C-B8F735797C55}" type="pres">
      <dgm:prSet presAssocID="{B48E431A-0E24-40AF-8D8A-7FC1D3243E85}" presName="Parent" presStyleLbl="node1" presStyleIdx="0" presStyleCnt="2" custLinFactNeighborX="0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9B2FB55E-AF58-4B6E-9A92-3CA5BB2C6325}" type="pres">
      <dgm:prSet presAssocID="{CB904DAE-5096-4C37-B171-AF92FADCAAD0}" presName="Accent" presStyleLbl="node1" presStyleIdx="1" presStyleCnt="2"/>
      <dgm:spPr/>
    </dgm:pt>
    <dgm:pt modelId="{595DD7F2-49CB-4F1B-B139-0450BB123B26}" type="pres">
      <dgm:prSet presAssocID="{CB904DAE-5096-4C37-B171-AF92FADCAAD0}" presName="Image1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7D8F9DDD-7E2F-4D78-ADBE-9C606EAE48FB}" type="pres">
      <dgm:prSet presAssocID="{CB904DAE-5096-4C37-B171-AF92FADCAAD0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719DD-CCFA-44BD-A184-FF35A4BB6BEE}" type="pres">
      <dgm:prSet presAssocID="{5EF02998-8566-41D7-AE6E-CF13B886B1F6}" presName="Image2" presStyleCnt="0"/>
      <dgm:spPr/>
    </dgm:pt>
    <dgm:pt modelId="{0B31B749-C913-4DDA-8164-6E8E5BEC5348}" type="pres">
      <dgm:prSet presAssocID="{5EF02998-8566-41D7-AE6E-CF13B886B1F6}" presName="Imag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1">
              <a:lumMod val="75000"/>
            </a:schemeClr>
          </a:solidFill>
        </a:ln>
      </dgm:spPr>
    </dgm:pt>
    <dgm:pt modelId="{9698EEE1-8930-4E8E-961B-B7E3979F92B9}" type="pres">
      <dgm:prSet presAssocID="{5EF02998-8566-41D7-AE6E-CF13B886B1F6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A0C79F-29AB-4710-A4D3-A58178E7020B}" type="pres">
      <dgm:prSet presAssocID="{8713C007-60D4-4395-9084-2A5DC571248D}" presName="Image3" presStyleCnt="0"/>
      <dgm:spPr/>
    </dgm:pt>
    <dgm:pt modelId="{A2E2F3EB-B19E-4038-8761-C444962A7A29}" type="pres">
      <dgm:prSet presAssocID="{8713C007-60D4-4395-9084-2A5DC571248D}" presName="Imag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35000" r="-35000"/>
          </a:stretch>
        </a:blipFill>
        <a:ln>
          <a:solidFill>
            <a:schemeClr val="accent1"/>
          </a:solidFill>
        </a:ln>
      </dgm:spPr>
    </dgm:pt>
    <dgm:pt modelId="{779ED2AC-BDF7-4400-A1D8-4A8E99BC85A5}" type="pres">
      <dgm:prSet presAssocID="{8713C007-60D4-4395-9084-2A5DC571248D}" presName="Child3" presStyleLbl="revTx" presStyleIdx="2" presStyleCnt="3" custScaleX="150288" custLinFactNeighborX="23720" custLinFactNeighborY="57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CC320C-F41C-4F0C-99C4-E15175D33AE3}" type="presOf" srcId="{8713C007-60D4-4395-9084-2A5DC571248D}" destId="{779ED2AC-BDF7-4400-A1D8-4A8E99BC85A5}" srcOrd="0" destOrd="0" presId="urn:microsoft.com/office/officeart/2011/layout/RadialPictureList"/>
    <dgm:cxn modelId="{0D34C7F4-00BF-46BF-B93D-F5DE3D91BB83}" srcId="{B48E431A-0E24-40AF-8D8A-7FC1D3243E85}" destId="{CB904DAE-5096-4C37-B171-AF92FADCAAD0}" srcOrd="0" destOrd="0" parTransId="{3736A1A2-7650-4060-B5AA-26EA594B1CFA}" sibTransId="{1C41BC18-B23D-4B0B-A82C-7A3B0DC948EA}"/>
    <dgm:cxn modelId="{9E8F3588-1EE7-4EFE-8716-CCF41E394DBC}" type="presOf" srcId="{5EF02998-8566-41D7-AE6E-CF13B886B1F6}" destId="{9698EEE1-8930-4E8E-961B-B7E3979F92B9}" srcOrd="0" destOrd="0" presId="urn:microsoft.com/office/officeart/2011/layout/RadialPictureList"/>
    <dgm:cxn modelId="{6CAD17B4-4397-460C-BA09-FAD540AACB89}" type="presOf" srcId="{CB904DAE-5096-4C37-B171-AF92FADCAAD0}" destId="{7D8F9DDD-7E2F-4D78-ADBE-9C606EAE48FB}" srcOrd="0" destOrd="0" presId="urn:microsoft.com/office/officeart/2011/layout/RadialPictureList"/>
    <dgm:cxn modelId="{29342FF7-50DC-489E-AB5F-2566C91FCCD1}" srcId="{B48E431A-0E24-40AF-8D8A-7FC1D3243E85}" destId="{8713C007-60D4-4395-9084-2A5DC571248D}" srcOrd="2" destOrd="0" parTransId="{8032B558-D1BA-4B5C-8BD7-D896AF7A7CDA}" sibTransId="{1FF1EB4E-A22F-45FD-BA26-8E57087B672E}"/>
    <dgm:cxn modelId="{13CC2915-E835-4C35-909C-40080725C221}" type="presOf" srcId="{3564012E-9CAB-4AAB-8831-9E50F7F08F34}" destId="{E41889B2-E588-4A9F-8CA2-9E0A9F938C10}" srcOrd="0" destOrd="0" presId="urn:microsoft.com/office/officeart/2011/layout/RadialPictureList"/>
    <dgm:cxn modelId="{C030FB40-AE09-4A35-88E1-3DCC789F1FB6}" srcId="{B48E431A-0E24-40AF-8D8A-7FC1D3243E85}" destId="{5EF02998-8566-41D7-AE6E-CF13B886B1F6}" srcOrd="1" destOrd="0" parTransId="{F223562F-730B-4C2B-88E8-56927392497E}" sibTransId="{C54972B7-4630-40F7-90B1-3824645BFE6C}"/>
    <dgm:cxn modelId="{2A61D750-D033-4F93-99BC-DD4F0F942346}" srcId="{3564012E-9CAB-4AAB-8831-9E50F7F08F34}" destId="{B48E431A-0E24-40AF-8D8A-7FC1D3243E85}" srcOrd="0" destOrd="0" parTransId="{23B6EFDF-06F4-4665-96FE-2A73D8030389}" sibTransId="{EBA27352-51BB-44E4-B5A3-408D478CC1C5}"/>
    <dgm:cxn modelId="{9E30BD5B-222A-4574-82E5-042D31450276}" type="presOf" srcId="{B48E431A-0E24-40AF-8D8A-7FC1D3243E85}" destId="{967C935C-C01B-416B-993C-B8F735797C55}" srcOrd="0" destOrd="0" presId="urn:microsoft.com/office/officeart/2011/layout/RadialPictureList"/>
    <dgm:cxn modelId="{3DFEDB9B-9EF2-43D5-AD91-76ECC7AE5030}" type="presParOf" srcId="{E41889B2-E588-4A9F-8CA2-9E0A9F938C10}" destId="{967C935C-C01B-416B-993C-B8F735797C55}" srcOrd="0" destOrd="0" presId="urn:microsoft.com/office/officeart/2011/layout/RadialPictureList"/>
    <dgm:cxn modelId="{733C8105-8CCF-4320-AE8A-69E7D406301D}" type="presParOf" srcId="{E41889B2-E588-4A9F-8CA2-9E0A9F938C10}" destId="{9B2FB55E-AF58-4B6E-9A92-3CA5BB2C6325}" srcOrd="1" destOrd="0" presId="urn:microsoft.com/office/officeart/2011/layout/RadialPictureList"/>
    <dgm:cxn modelId="{4EE7D0E0-967B-4BB0-877F-ADB8B46388EF}" type="presParOf" srcId="{E41889B2-E588-4A9F-8CA2-9E0A9F938C10}" destId="{595DD7F2-49CB-4F1B-B139-0450BB123B26}" srcOrd="2" destOrd="0" presId="urn:microsoft.com/office/officeart/2011/layout/RadialPictureList"/>
    <dgm:cxn modelId="{0278FB03-5639-4A51-BE1F-92F9C953A60E}" type="presParOf" srcId="{E41889B2-E588-4A9F-8CA2-9E0A9F938C10}" destId="{7D8F9DDD-7E2F-4D78-ADBE-9C606EAE48FB}" srcOrd="3" destOrd="0" presId="urn:microsoft.com/office/officeart/2011/layout/RadialPictureList"/>
    <dgm:cxn modelId="{80BA3467-63B3-41F0-88F5-63DAF31BCBA2}" type="presParOf" srcId="{E41889B2-E588-4A9F-8CA2-9E0A9F938C10}" destId="{135719DD-CCFA-44BD-A184-FF35A4BB6BEE}" srcOrd="4" destOrd="0" presId="urn:microsoft.com/office/officeart/2011/layout/RadialPictureList"/>
    <dgm:cxn modelId="{50251D5A-2EE2-4B56-973A-895395E888C5}" type="presParOf" srcId="{135719DD-CCFA-44BD-A184-FF35A4BB6BEE}" destId="{0B31B749-C913-4DDA-8164-6E8E5BEC5348}" srcOrd="0" destOrd="0" presId="urn:microsoft.com/office/officeart/2011/layout/RadialPictureList"/>
    <dgm:cxn modelId="{74F8CEA6-EAFF-4E6B-B663-4449BE0C734D}" type="presParOf" srcId="{E41889B2-E588-4A9F-8CA2-9E0A9F938C10}" destId="{9698EEE1-8930-4E8E-961B-B7E3979F92B9}" srcOrd="5" destOrd="0" presId="urn:microsoft.com/office/officeart/2011/layout/RadialPictureList"/>
    <dgm:cxn modelId="{F85E76FD-7687-43EA-89C4-DE143318BEE5}" type="presParOf" srcId="{E41889B2-E588-4A9F-8CA2-9E0A9F938C10}" destId="{F4A0C79F-29AB-4710-A4D3-A58178E7020B}" srcOrd="6" destOrd="0" presId="urn:microsoft.com/office/officeart/2011/layout/RadialPictureList"/>
    <dgm:cxn modelId="{0CE42BFB-E6D7-4BFD-8319-C246B000AABD}" type="presParOf" srcId="{F4A0C79F-29AB-4710-A4D3-A58178E7020B}" destId="{A2E2F3EB-B19E-4038-8761-C444962A7A29}" srcOrd="0" destOrd="0" presId="urn:microsoft.com/office/officeart/2011/layout/RadialPictureList"/>
    <dgm:cxn modelId="{3B4792A4-D42F-4017-B9E9-07BEC3BFAB9A}" type="presParOf" srcId="{E41889B2-E588-4A9F-8CA2-9E0A9F938C10}" destId="{779ED2AC-BDF7-4400-A1D8-4A8E99BC85A5}" srcOrd="7" destOrd="0" presId="urn:microsoft.com/office/officeart/2011/layout/RadialPictureLis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336889-4152-43F3-9EB8-6D7DB976B351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02B7C131-E396-46BF-B4C6-45956A248425}">
      <dgm:prSet phldrT="[Text]"/>
      <dgm:spPr/>
      <dgm:t>
        <a:bodyPr/>
        <a:lstStyle/>
        <a:p>
          <a:r>
            <a:rPr lang="en-US" b="1" smtClean="0"/>
            <a:t>Performance</a:t>
          </a:r>
          <a:endParaRPr lang="en-US" b="1" dirty="0"/>
        </a:p>
      </dgm:t>
    </dgm:pt>
    <dgm:pt modelId="{3CECABCA-61C3-4FC2-B305-61197BD037D3}" type="parTrans" cxnId="{4CAE5D0A-B6B4-4814-805F-6C8BA1FDF6A6}">
      <dgm:prSet/>
      <dgm:spPr/>
      <dgm:t>
        <a:bodyPr/>
        <a:lstStyle/>
        <a:p>
          <a:endParaRPr lang="en-US" b="1"/>
        </a:p>
      </dgm:t>
    </dgm:pt>
    <dgm:pt modelId="{5D12A76A-564F-476B-A7A7-9015F6C37C91}" type="sibTrans" cxnId="{4CAE5D0A-B6B4-4814-805F-6C8BA1FDF6A6}">
      <dgm:prSet/>
      <dgm:spPr/>
      <dgm:t>
        <a:bodyPr/>
        <a:lstStyle/>
        <a:p>
          <a:endParaRPr lang="en-US" b="1"/>
        </a:p>
      </dgm:t>
    </dgm:pt>
    <dgm:pt modelId="{AB3999EE-D953-49D7-91BA-162F8CF782EF}">
      <dgm:prSet phldrT="[Text]"/>
      <dgm:spPr/>
      <dgm:t>
        <a:bodyPr/>
        <a:lstStyle/>
        <a:p>
          <a:r>
            <a:rPr lang="en-US" b="1" dirty="0" smtClean="0"/>
            <a:t>Density</a:t>
          </a:r>
        </a:p>
      </dgm:t>
    </dgm:pt>
    <dgm:pt modelId="{4BCC5518-D122-4638-9A3A-DA6EEFA04AE2}" type="parTrans" cxnId="{B90A7516-B4F7-4354-93F1-10E5C234995B}">
      <dgm:prSet/>
      <dgm:spPr/>
      <dgm:t>
        <a:bodyPr/>
        <a:lstStyle/>
        <a:p>
          <a:endParaRPr lang="en-US" b="1"/>
        </a:p>
      </dgm:t>
    </dgm:pt>
    <dgm:pt modelId="{23830081-A6FB-4D10-8F94-03A781756042}" type="sibTrans" cxnId="{B90A7516-B4F7-4354-93F1-10E5C234995B}">
      <dgm:prSet/>
      <dgm:spPr/>
      <dgm:t>
        <a:bodyPr/>
        <a:lstStyle/>
        <a:p>
          <a:endParaRPr lang="en-US" b="1"/>
        </a:p>
      </dgm:t>
    </dgm:pt>
    <dgm:pt modelId="{59D46641-1F4B-4F92-B756-36E5BB786140}" type="pres">
      <dgm:prSet presAssocID="{17336889-4152-43F3-9EB8-6D7DB976B351}" presName="Name0" presStyleCnt="0">
        <dgm:presLayoutVars>
          <dgm:dir/>
          <dgm:resizeHandles val="exact"/>
        </dgm:presLayoutVars>
      </dgm:prSet>
      <dgm:spPr/>
    </dgm:pt>
    <dgm:pt modelId="{5179A223-C489-43F2-BBAA-FDA0EF870FDD}" type="pres">
      <dgm:prSet presAssocID="{17336889-4152-43F3-9EB8-6D7DB976B351}" presName="fgShape" presStyleLbl="fgShp" presStyleIdx="0" presStyleCnt="1" custFlipVert="1" custFlipHor="1" custScaleX="815" custScaleY="7500" custLinFactNeighborX="-53158" custLinFactNeighborY="75521"/>
      <dgm:spPr/>
    </dgm:pt>
    <dgm:pt modelId="{20496DB6-5A40-4C3B-A830-B0D82A902233}" type="pres">
      <dgm:prSet presAssocID="{17336889-4152-43F3-9EB8-6D7DB976B351}" presName="linComp" presStyleCnt="0"/>
      <dgm:spPr/>
    </dgm:pt>
    <dgm:pt modelId="{52E61555-3ADA-4A79-AEF1-C99A4E98D70B}" type="pres">
      <dgm:prSet presAssocID="{02B7C131-E396-46BF-B4C6-45956A248425}" presName="compNode" presStyleCnt="0"/>
      <dgm:spPr/>
    </dgm:pt>
    <dgm:pt modelId="{8303B7B9-F099-4BDA-9038-AC2A88011483}" type="pres">
      <dgm:prSet presAssocID="{02B7C131-E396-46BF-B4C6-45956A248425}" presName="bkgdShape" presStyleLbl="node1" presStyleIdx="0" presStyleCnt="2"/>
      <dgm:spPr/>
      <dgm:t>
        <a:bodyPr/>
        <a:lstStyle/>
        <a:p>
          <a:endParaRPr lang="en-US"/>
        </a:p>
      </dgm:t>
    </dgm:pt>
    <dgm:pt modelId="{67871B88-1A29-47FF-8FF2-515B7E57B98D}" type="pres">
      <dgm:prSet presAssocID="{02B7C131-E396-46BF-B4C6-45956A248425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5BC51F-8147-4092-8055-42274C0EC4BC}" type="pres">
      <dgm:prSet presAssocID="{02B7C131-E396-46BF-B4C6-45956A248425}" presName="invisiNode" presStyleLbl="node1" presStyleIdx="0" presStyleCnt="2"/>
      <dgm:spPr/>
    </dgm:pt>
    <dgm:pt modelId="{9C956D84-8B41-48BC-908A-0F7B07C43C8D}" type="pres">
      <dgm:prSet presAssocID="{02B7C131-E396-46BF-B4C6-45956A248425}" presName="imagNode" presStyleLbl="fgImgPlace1" presStyleIdx="0" presStyleCnt="2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</dgm:pt>
    <dgm:pt modelId="{76D4CDE4-1ABC-4F80-9F0C-477F5C1ADCA5}" type="pres">
      <dgm:prSet presAssocID="{5D12A76A-564F-476B-A7A7-9015F6C37C9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B6FE21E-92FF-47C6-A47B-72EEAADCDA8E}" type="pres">
      <dgm:prSet presAssocID="{AB3999EE-D953-49D7-91BA-162F8CF782EF}" presName="compNode" presStyleCnt="0"/>
      <dgm:spPr/>
    </dgm:pt>
    <dgm:pt modelId="{3C6BFE0B-BF3D-4FBE-8C82-204B0A8DD796}" type="pres">
      <dgm:prSet presAssocID="{AB3999EE-D953-49D7-91BA-162F8CF782EF}" presName="bkgdShape" presStyleLbl="node1" presStyleIdx="1" presStyleCnt="2"/>
      <dgm:spPr/>
      <dgm:t>
        <a:bodyPr/>
        <a:lstStyle/>
        <a:p>
          <a:endParaRPr lang="en-US"/>
        </a:p>
      </dgm:t>
    </dgm:pt>
    <dgm:pt modelId="{6624AD06-C226-45C7-B56D-50C68AFFC29E}" type="pres">
      <dgm:prSet presAssocID="{AB3999EE-D953-49D7-91BA-162F8CF782EF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DB0E0F-C686-4CD6-A279-F36556B0EC58}" type="pres">
      <dgm:prSet presAssocID="{AB3999EE-D953-49D7-91BA-162F8CF782EF}" presName="invisiNode" presStyleLbl="node1" presStyleIdx="1" presStyleCnt="2"/>
      <dgm:spPr/>
    </dgm:pt>
    <dgm:pt modelId="{6E37AE6B-EA97-4579-A22E-6BCE547EE5A8}" type="pres">
      <dgm:prSet presAssocID="{AB3999EE-D953-49D7-91BA-162F8CF782EF}" presName="imagNode" presStyleLbl="fgImgPlace1" presStyleIdx="1" presStyleCnt="2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</dgm:pt>
  </dgm:ptLst>
  <dgm:cxnLst>
    <dgm:cxn modelId="{CB88CD56-AE2C-44B4-8CC6-9378FD451A07}" type="presOf" srcId="{AB3999EE-D953-49D7-91BA-162F8CF782EF}" destId="{6624AD06-C226-45C7-B56D-50C68AFFC29E}" srcOrd="1" destOrd="0" presId="urn:microsoft.com/office/officeart/2005/8/layout/hList7#1"/>
    <dgm:cxn modelId="{F3A5F367-5DB2-4E4B-8375-11A9B1A2AA75}" type="presOf" srcId="{02B7C131-E396-46BF-B4C6-45956A248425}" destId="{8303B7B9-F099-4BDA-9038-AC2A88011483}" srcOrd="0" destOrd="0" presId="urn:microsoft.com/office/officeart/2005/8/layout/hList7#1"/>
    <dgm:cxn modelId="{B90A7516-B4F7-4354-93F1-10E5C234995B}" srcId="{17336889-4152-43F3-9EB8-6D7DB976B351}" destId="{AB3999EE-D953-49D7-91BA-162F8CF782EF}" srcOrd="1" destOrd="0" parTransId="{4BCC5518-D122-4638-9A3A-DA6EEFA04AE2}" sibTransId="{23830081-A6FB-4D10-8F94-03A781756042}"/>
    <dgm:cxn modelId="{9D513FEC-7722-400E-90C4-02A8EDB303E5}" type="presOf" srcId="{5D12A76A-564F-476B-A7A7-9015F6C37C91}" destId="{76D4CDE4-1ABC-4F80-9F0C-477F5C1ADCA5}" srcOrd="0" destOrd="0" presId="urn:microsoft.com/office/officeart/2005/8/layout/hList7#1"/>
    <dgm:cxn modelId="{4CAE5D0A-B6B4-4814-805F-6C8BA1FDF6A6}" srcId="{17336889-4152-43F3-9EB8-6D7DB976B351}" destId="{02B7C131-E396-46BF-B4C6-45956A248425}" srcOrd="0" destOrd="0" parTransId="{3CECABCA-61C3-4FC2-B305-61197BD037D3}" sibTransId="{5D12A76A-564F-476B-A7A7-9015F6C37C91}"/>
    <dgm:cxn modelId="{156A0969-A5DB-4BE9-B823-07FEA27AF1F5}" type="presOf" srcId="{02B7C131-E396-46BF-B4C6-45956A248425}" destId="{67871B88-1A29-47FF-8FF2-515B7E57B98D}" srcOrd="1" destOrd="0" presId="urn:microsoft.com/office/officeart/2005/8/layout/hList7#1"/>
    <dgm:cxn modelId="{753ABDD4-2251-4949-9D4A-41CDD5A8370B}" type="presOf" srcId="{17336889-4152-43F3-9EB8-6D7DB976B351}" destId="{59D46641-1F4B-4F92-B756-36E5BB786140}" srcOrd="0" destOrd="0" presId="urn:microsoft.com/office/officeart/2005/8/layout/hList7#1"/>
    <dgm:cxn modelId="{D12C952C-127C-41E6-A769-85DD25D79FCA}" type="presOf" srcId="{AB3999EE-D953-49D7-91BA-162F8CF782EF}" destId="{3C6BFE0B-BF3D-4FBE-8C82-204B0A8DD796}" srcOrd="0" destOrd="0" presId="urn:microsoft.com/office/officeart/2005/8/layout/hList7#1"/>
    <dgm:cxn modelId="{38E4E97A-8064-4C64-8939-9CF4D6E424FF}" type="presParOf" srcId="{59D46641-1F4B-4F92-B756-36E5BB786140}" destId="{5179A223-C489-43F2-BBAA-FDA0EF870FDD}" srcOrd="0" destOrd="0" presId="urn:microsoft.com/office/officeart/2005/8/layout/hList7#1"/>
    <dgm:cxn modelId="{035F4122-E540-448D-BB5F-D9DFB2DA0618}" type="presParOf" srcId="{59D46641-1F4B-4F92-B756-36E5BB786140}" destId="{20496DB6-5A40-4C3B-A830-B0D82A902233}" srcOrd="1" destOrd="0" presId="urn:microsoft.com/office/officeart/2005/8/layout/hList7#1"/>
    <dgm:cxn modelId="{A651C685-9043-4FA0-A9A6-729B62A4B7CC}" type="presParOf" srcId="{20496DB6-5A40-4C3B-A830-B0D82A902233}" destId="{52E61555-3ADA-4A79-AEF1-C99A4E98D70B}" srcOrd="0" destOrd="0" presId="urn:microsoft.com/office/officeart/2005/8/layout/hList7#1"/>
    <dgm:cxn modelId="{8DB5E032-8F0D-452E-83E9-68E0F1F6EE48}" type="presParOf" srcId="{52E61555-3ADA-4A79-AEF1-C99A4E98D70B}" destId="{8303B7B9-F099-4BDA-9038-AC2A88011483}" srcOrd="0" destOrd="0" presId="urn:microsoft.com/office/officeart/2005/8/layout/hList7#1"/>
    <dgm:cxn modelId="{C3673985-4910-4765-A9C9-959CB635EA85}" type="presParOf" srcId="{52E61555-3ADA-4A79-AEF1-C99A4E98D70B}" destId="{67871B88-1A29-47FF-8FF2-515B7E57B98D}" srcOrd="1" destOrd="0" presId="urn:microsoft.com/office/officeart/2005/8/layout/hList7#1"/>
    <dgm:cxn modelId="{D4E56761-A5FE-48B9-AE71-D8AD58F747B8}" type="presParOf" srcId="{52E61555-3ADA-4A79-AEF1-C99A4E98D70B}" destId="{0A5BC51F-8147-4092-8055-42274C0EC4BC}" srcOrd="2" destOrd="0" presId="urn:microsoft.com/office/officeart/2005/8/layout/hList7#1"/>
    <dgm:cxn modelId="{8287EFA8-D4D7-493C-B908-7FB1A30E65D6}" type="presParOf" srcId="{52E61555-3ADA-4A79-AEF1-C99A4E98D70B}" destId="{9C956D84-8B41-48BC-908A-0F7B07C43C8D}" srcOrd="3" destOrd="0" presId="urn:microsoft.com/office/officeart/2005/8/layout/hList7#1"/>
    <dgm:cxn modelId="{A270C048-A17B-4E65-9514-FC790B66BF44}" type="presParOf" srcId="{20496DB6-5A40-4C3B-A830-B0D82A902233}" destId="{76D4CDE4-1ABC-4F80-9F0C-477F5C1ADCA5}" srcOrd="1" destOrd="0" presId="urn:microsoft.com/office/officeart/2005/8/layout/hList7#1"/>
    <dgm:cxn modelId="{9AB35E10-AE06-4F48-87DE-FFAB1AE08D85}" type="presParOf" srcId="{20496DB6-5A40-4C3B-A830-B0D82A902233}" destId="{EB6FE21E-92FF-47C6-A47B-72EEAADCDA8E}" srcOrd="2" destOrd="0" presId="urn:microsoft.com/office/officeart/2005/8/layout/hList7#1"/>
    <dgm:cxn modelId="{D7D8B4E1-5C4C-4ED1-AC5B-F4963D31A336}" type="presParOf" srcId="{EB6FE21E-92FF-47C6-A47B-72EEAADCDA8E}" destId="{3C6BFE0B-BF3D-4FBE-8C82-204B0A8DD796}" srcOrd="0" destOrd="0" presId="urn:microsoft.com/office/officeart/2005/8/layout/hList7#1"/>
    <dgm:cxn modelId="{E6367A56-49FA-40F4-8ADF-0072E813AB1A}" type="presParOf" srcId="{EB6FE21E-92FF-47C6-A47B-72EEAADCDA8E}" destId="{6624AD06-C226-45C7-B56D-50C68AFFC29E}" srcOrd="1" destOrd="0" presId="urn:microsoft.com/office/officeart/2005/8/layout/hList7#1"/>
    <dgm:cxn modelId="{97B11207-4C2F-40DB-9E9B-4DDD8512BB67}" type="presParOf" srcId="{EB6FE21E-92FF-47C6-A47B-72EEAADCDA8E}" destId="{F3DB0E0F-C686-4CD6-A279-F36556B0EC58}" srcOrd="2" destOrd="0" presId="urn:microsoft.com/office/officeart/2005/8/layout/hList7#1"/>
    <dgm:cxn modelId="{A5F96FD2-D1FA-4B8B-9D21-11AA8756DDEF}" type="presParOf" srcId="{EB6FE21E-92FF-47C6-A47B-72EEAADCDA8E}" destId="{6E37AE6B-EA97-4579-A22E-6BCE547EE5A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6E901F-7FAF-4FF3-AC30-BC12EAE1008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91A3FE-59A8-42DF-ABC5-5A37A96F7D13}">
      <dgm:prSet phldrT="[Text]" custT="1"/>
      <dgm:spPr/>
      <dgm:t>
        <a:bodyPr/>
        <a:lstStyle/>
        <a:p>
          <a:r>
            <a:rPr lang="en-US" sz="3200" b="1" dirty="0" smtClean="0"/>
            <a:t/>
          </a:r>
          <a:br>
            <a:rPr lang="en-US" sz="3200" b="1" dirty="0" smtClean="0"/>
          </a:br>
          <a:r>
            <a:rPr lang="en-US" sz="3200" b="1" dirty="0" smtClean="0"/>
            <a:t>V8.0</a:t>
          </a:r>
          <a:br>
            <a:rPr lang="en-US" sz="3200" b="1" dirty="0" smtClean="0"/>
          </a:br>
          <a:r>
            <a:rPr lang="en-US" sz="2800" b="0" dirty="0" smtClean="0"/>
            <a:t>Jan 2013</a:t>
          </a:r>
          <a:r>
            <a:rPr lang="en-US" sz="3300" dirty="0" smtClean="0"/>
            <a:t/>
          </a:r>
          <a:br>
            <a:rPr lang="en-US" sz="3300" dirty="0" smtClean="0"/>
          </a:br>
          <a:endParaRPr lang="en-US" sz="3200" dirty="0"/>
        </a:p>
      </dgm:t>
    </dgm:pt>
    <dgm:pt modelId="{408CB140-85BA-41E9-9462-0290D127A3E9}" type="parTrans" cxnId="{CD67ECDC-DA40-42AE-AE78-62C6FF6373F7}">
      <dgm:prSet/>
      <dgm:spPr/>
      <dgm:t>
        <a:bodyPr/>
        <a:lstStyle/>
        <a:p>
          <a:endParaRPr lang="en-US"/>
        </a:p>
      </dgm:t>
    </dgm:pt>
    <dgm:pt modelId="{C1D58E64-44FF-4C74-9182-2805FA8DC853}" type="sibTrans" cxnId="{CD67ECDC-DA40-42AE-AE78-62C6FF6373F7}">
      <dgm:prSet/>
      <dgm:spPr/>
      <dgm:t>
        <a:bodyPr/>
        <a:lstStyle/>
        <a:p>
          <a:endParaRPr lang="en-US"/>
        </a:p>
      </dgm:t>
    </dgm:pt>
    <dgm:pt modelId="{9D8AE8FB-27C7-496D-9ABB-2BD6F7B45015}">
      <dgm:prSet phldrT="[Text]" custT="1"/>
      <dgm:spPr/>
      <dgm:t>
        <a:bodyPr/>
        <a:lstStyle/>
        <a:p>
          <a:r>
            <a:rPr lang="en-US" sz="3200" b="1" dirty="0" smtClean="0"/>
            <a:t>V8.0.1</a:t>
          </a:r>
          <a:r>
            <a:rPr lang="en-US" sz="3000" dirty="0" smtClean="0"/>
            <a:t> </a:t>
          </a:r>
          <a:br>
            <a:rPr lang="en-US" sz="3000" dirty="0" smtClean="0"/>
          </a:br>
          <a:r>
            <a:rPr lang="en-US" sz="2800" dirty="0" smtClean="0"/>
            <a:t>Mar 2013</a:t>
          </a:r>
          <a:endParaRPr lang="en-US" sz="3000" dirty="0"/>
        </a:p>
      </dgm:t>
    </dgm:pt>
    <dgm:pt modelId="{A3B7F929-A361-4EF1-9E8A-2A59BFE12FA3}" type="parTrans" cxnId="{3AFC9B64-003E-484F-9BE0-D6A775F40300}">
      <dgm:prSet/>
      <dgm:spPr/>
      <dgm:t>
        <a:bodyPr/>
        <a:lstStyle/>
        <a:p>
          <a:endParaRPr lang="en-US"/>
        </a:p>
      </dgm:t>
    </dgm:pt>
    <dgm:pt modelId="{8E0AB385-D02A-49A9-B273-B797002C045E}" type="sibTrans" cxnId="{3AFC9B64-003E-484F-9BE0-D6A775F40300}">
      <dgm:prSet/>
      <dgm:spPr/>
      <dgm:t>
        <a:bodyPr/>
        <a:lstStyle/>
        <a:p>
          <a:endParaRPr lang="en-US"/>
        </a:p>
      </dgm:t>
    </dgm:pt>
    <dgm:pt modelId="{D430C09C-833F-4B73-BC33-47F601FA9815}">
      <dgm:prSet phldrT="[Text]" custT="1"/>
      <dgm:spPr/>
      <dgm:t>
        <a:bodyPr/>
        <a:lstStyle/>
        <a:p>
          <a:r>
            <a:rPr lang="en-US" sz="2000" dirty="0" smtClean="0"/>
            <a:t>720p and 480p Enhanced Capacity </a:t>
          </a:r>
        </a:p>
      </dgm:t>
    </dgm:pt>
    <dgm:pt modelId="{3273FA84-C055-41BC-8C41-B544BEBEC98E}" type="parTrans" cxnId="{B2608800-441C-453E-A569-7586545359CB}">
      <dgm:prSet/>
      <dgm:spPr/>
      <dgm:t>
        <a:bodyPr/>
        <a:lstStyle/>
        <a:p>
          <a:endParaRPr lang="en-US"/>
        </a:p>
      </dgm:t>
    </dgm:pt>
    <dgm:pt modelId="{2C0E715B-611F-479C-A0D7-53504373893E}" type="sibTrans" cxnId="{B2608800-441C-453E-A569-7586545359CB}">
      <dgm:prSet/>
      <dgm:spPr/>
      <dgm:t>
        <a:bodyPr/>
        <a:lstStyle/>
        <a:p>
          <a:endParaRPr lang="en-US"/>
        </a:p>
      </dgm:t>
    </dgm:pt>
    <dgm:pt modelId="{010A0574-5675-4B84-B305-33F040261141}">
      <dgm:prSet phldrT="[Text]" custT="1"/>
      <dgm:spPr/>
      <dgm:t>
        <a:bodyPr/>
        <a:lstStyle/>
        <a:p>
          <a:r>
            <a:rPr lang="en-US" sz="3200" b="1" dirty="0" smtClean="0"/>
            <a:t>V8.2</a:t>
          </a:r>
          <a:r>
            <a:rPr lang="en-US" sz="3200" dirty="0" smtClean="0"/>
            <a:t> </a:t>
          </a:r>
          <a:r>
            <a:rPr lang="en-US" sz="2800" dirty="0" smtClean="0"/>
            <a:t/>
          </a:r>
          <a:br>
            <a:rPr lang="en-US" sz="2800" dirty="0" smtClean="0"/>
          </a:br>
          <a:r>
            <a:rPr lang="en-US" sz="2800" dirty="0" smtClean="0"/>
            <a:t>CYQ3 2013</a:t>
          </a:r>
          <a:endParaRPr lang="en-US" sz="2800" dirty="0"/>
        </a:p>
      </dgm:t>
    </dgm:pt>
    <dgm:pt modelId="{16DCA719-1DF4-4D79-9D72-0E77C5710638}" type="parTrans" cxnId="{1BBCFA19-0790-4418-B3F2-C6497971A405}">
      <dgm:prSet/>
      <dgm:spPr/>
      <dgm:t>
        <a:bodyPr/>
        <a:lstStyle/>
        <a:p>
          <a:endParaRPr lang="en-US"/>
        </a:p>
      </dgm:t>
    </dgm:pt>
    <dgm:pt modelId="{7D4C8D84-A0C5-4261-B9C3-C84C097CC037}" type="sibTrans" cxnId="{1BBCFA19-0790-4418-B3F2-C6497971A405}">
      <dgm:prSet/>
      <dgm:spPr/>
      <dgm:t>
        <a:bodyPr/>
        <a:lstStyle/>
        <a:p>
          <a:endParaRPr lang="en-US"/>
        </a:p>
      </dgm:t>
    </dgm:pt>
    <dgm:pt modelId="{89D7EBC1-1095-4F36-90F7-7EC9DA92A6AC}">
      <dgm:prSet phldrT="[Text]" custT="1"/>
      <dgm:spPr/>
      <dgm:t>
        <a:bodyPr/>
        <a:lstStyle/>
        <a:p>
          <a:r>
            <a:rPr lang="en-US" sz="2000" dirty="0" smtClean="0"/>
            <a:t>H.264 SVC &amp; High Profile</a:t>
          </a:r>
          <a:endParaRPr lang="en-US" sz="2000" dirty="0"/>
        </a:p>
      </dgm:t>
    </dgm:pt>
    <dgm:pt modelId="{FAF1070F-8ADC-47FA-AED9-CAA68D5B1585}" type="parTrans" cxnId="{4BD4D467-5428-4F93-B46D-3756CF8BD623}">
      <dgm:prSet/>
      <dgm:spPr/>
      <dgm:t>
        <a:bodyPr/>
        <a:lstStyle/>
        <a:p>
          <a:endParaRPr lang="en-US"/>
        </a:p>
      </dgm:t>
    </dgm:pt>
    <dgm:pt modelId="{F54ABD77-6257-4C77-9F73-A03A46824859}" type="sibTrans" cxnId="{4BD4D467-5428-4F93-B46D-3756CF8BD623}">
      <dgm:prSet/>
      <dgm:spPr/>
      <dgm:t>
        <a:bodyPr/>
        <a:lstStyle/>
        <a:p>
          <a:endParaRPr lang="en-US"/>
        </a:p>
      </dgm:t>
    </dgm:pt>
    <dgm:pt modelId="{DDBFBBEF-5476-414C-A551-A1F747A03770}">
      <dgm:prSet phldrT="[Text]" custT="1"/>
      <dgm:spPr/>
      <dgm:t>
        <a:bodyPr/>
        <a:lstStyle/>
        <a:p>
          <a:r>
            <a:rPr lang="en-US" sz="2000" dirty="0" smtClean="0"/>
            <a:t>Dynamic Capacity MCU</a:t>
          </a:r>
          <a:endParaRPr lang="en-US" sz="2000" dirty="0"/>
        </a:p>
      </dgm:t>
    </dgm:pt>
    <dgm:pt modelId="{41F68F51-AF0C-44E5-B5CC-BB9B968F6588}" type="parTrans" cxnId="{77780EE3-43B7-412F-80F2-75F2DD0BE626}">
      <dgm:prSet/>
      <dgm:spPr/>
      <dgm:t>
        <a:bodyPr/>
        <a:lstStyle/>
        <a:p>
          <a:endParaRPr lang="en-US"/>
        </a:p>
      </dgm:t>
    </dgm:pt>
    <dgm:pt modelId="{E4722E45-1AA5-4D73-A513-05B5402E189F}" type="sibTrans" cxnId="{77780EE3-43B7-412F-80F2-75F2DD0BE626}">
      <dgm:prSet/>
      <dgm:spPr/>
      <dgm:t>
        <a:bodyPr/>
        <a:lstStyle/>
        <a:p>
          <a:endParaRPr lang="en-US"/>
        </a:p>
      </dgm:t>
    </dgm:pt>
    <dgm:pt modelId="{84DF9D0A-2256-4B08-98DE-DA446876C2F2}">
      <dgm:prSet phldrT="[Text]" custT="1"/>
      <dgm:spPr/>
      <dgm:t>
        <a:bodyPr/>
        <a:lstStyle/>
        <a:p>
          <a:r>
            <a:rPr lang="en-US" sz="2000" dirty="0" smtClean="0"/>
            <a:t>Additional Features to Close on Elite 5000 Parity</a:t>
          </a:r>
          <a:endParaRPr lang="en-US" sz="2000" dirty="0"/>
        </a:p>
      </dgm:t>
    </dgm:pt>
    <dgm:pt modelId="{E9257AA5-C507-4939-BB94-31973599BFFA}" type="parTrans" cxnId="{2D713727-8039-4186-BA22-CA3D29CB6340}">
      <dgm:prSet/>
      <dgm:spPr/>
      <dgm:t>
        <a:bodyPr/>
        <a:lstStyle/>
        <a:p>
          <a:endParaRPr lang="en-US"/>
        </a:p>
      </dgm:t>
    </dgm:pt>
    <dgm:pt modelId="{4B58AD8F-BAF8-4AE7-B04F-8F3C10FAF11E}" type="sibTrans" cxnId="{2D713727-8039-4186-BA22-CA3D29CB6340}">
      <dgm:prSet/>
      <dgm:spPr/>
      <dgm:t>
        <a:bodyPr/>
        <a:lstStyle/>
        <a:p>
          <a:endParaRPr lang="en-US"/>
        </a:p>
      </dgm:t>
    </dgm:pt>
    <dgm:pt modelId="{0002B543-7C52-4636-AB66-AD2705014DD6}">
      <dgm:prSet phldrT="[Text]" custT="1"/>
      <dgm:spPr/>
      <dgm:t>
        <a:bodyPr/>
        <a:lstStyle/>
        <a:p>
          <a:r>
            <a:rPr lang="en-US" sz="2000" dirty="0" smtClean="0"/>
            <a:t>1080p/60</a:t>
          </a:r>
          <a:endParaRPr lang="en-US" sz="2000" dirty="0"/>
        </a:p>
      </dgm:t>
    </dgm:pt>
    <dgm:pt modelId="{22A62746-ACB6-4110-B040-CC60DB5EAB96}" type="sibTrans" cxnId="{81822275-33F7-4384-B263-25465BF87375}">
      <dgm:prSet/>
      <dgm:spPr/>
      <dgm:t>
        <a:bodyPr/>
        <a:lstStyle/>
        <a:p>
          <a:endParaRPr lang="en-US"/>
        </a:p>
      </dgm:t>
    </dgm:pt>
    <dgm:pt modelId="{559B9F86-C93E-476B-BFFE-D46BF4D1D2A7}" type="parTrans" cxnId="{81822275-33F7-4384-B263-25465BF87375}">
      <dgm:prSet/>
      <dgm:spPr/>
      <dgm:t>
        <a:bodyPr/>
        <a:lstStyle/>
        <a:p>
          <a:endParaRPr lang="en-US"/>
        </a:p>
      </dgm:t>
    </dgm:pt>
    <dgm:pt modelId="{9D15460D-4F11-4ED1-A93D-24A42604A944}">
      <dgm:prSet phldrT="[Text]" custT="1"/>
      <dgm:spPr/>
      <dgm:t>
        <a:bodyPr/>
        <a:lstStyle/>
        <a:p>
          <a:r>
            <a:rPr lang="en-US" sz="2000" dirty="0" smtClean="0"/>
            <a:t>Fixed Capacity MCU</a:t>
          </a:r>
          <a:endParaRPr lang="en-US" sz="2000" dirty="0"/>
        </a:p>
      </dgm:t>
    </dgm:pt>
    <dgm:pt modelId="{60DBF620-07D5-46C8-ACF6-922D1780A1B8}" type="sibTrans" cxnId="{13F53DC7-4991-42DD-A909-9A06E9EF8E4F}">
      <dgm:prSet/>
      <dgm:spPr/>
      <dgm:t>
        <a:bodyPr/>
        <a:lstStyle/>
        <a:p>
          <a:endParaRPr lang="en-US"/>
        </a:p>
      </dgm:t>
    </dgm:pt>
    <dgm:pt modelId="{8B4B7682-10A7-4DA3-BC8B-6F9B353A3B27}" type="parTrans" cxnId="{13F53DC7-4991-42DD-A909-9A06E9EF8E4F}">
      <dgm:prSet/>
      <dgm:spPr/>
      <dgm:t>
        <a:bodyPr/>
        <a:lstStyle/>
        <a:p>
          <a:endParaRPr lang="en-US"/>
        </a:p>
      </dgm:t>
    </dgm:pt>
    <dgm:pt modelId="{06B37DA4-4AB4-4C1B-AD2C-987E5BF22B74}">
      <dgm:prSet phldrT="[Text]" custT="1"/>
      <dgm:spPr/>
      <dgm:t>
        <a:bodyPr/>
        <a:lstStyle/>
        <a:p>
          <a:r>
            <a:rPr lang="en-US" sz="2000" dirty="0" smtClean="0"/>
            <a:t>High Density</a:t>
          </a:r>
          <a:endParaRPr lang="en-US" sz="2000" dirty="0"/>
        </a:p>
      </dgm:t>
    </dgm:pt>
    <dgm:pt modelId="{795FB687-C3A0-45C3-9F73-B99DE83A54F7}" type="parTrans" cxnId="{ABE63951-DE74-4B4A-B0C7-95355AF48313}">
      <dgm:prSet/>
      <dgm:spPr/>
      <dgm:t>
        <a:bodyPr/>
        <a:lstStyle/>
        <a:p>
          <a:endParaRPr lang="en-US"/>
        </a:p>
      </dgm:t>
    </dgm:pt>
    <dgm:pt modelId="{1B4E6CA9-B589-4819-A023-AD9DE513283C}" type="sibTrans" cxnId="{ABE63951-DE74-4B4A-B0C7-95355AF48313}">
      <dgm:prSet/>
      <dgm:spPr/>
      <dgm:t>
        <a:bodyPr/>
        <a:lstStyle/>
        <a:p>
          <a:endParaRPr lang="en-US"/>
        </a:p>
      </dgm:t>
    </dgm:pt>
    <dgm:pt modelId="{E94F7989-2BEB-4332-A950-4FBD100319A5}" type="pres">
      <dgm:prSet presAssocID="{3A6E901F-7FAF-4FF3-AC30-BC12EAE1008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B3A102-1AE4-4F4C-9601-91F713EE8E6A}" type="pres">
      <dgm:prSet presAssocID="{9391A3FE-59A8-42DF-ABC5-5A37A96F7D13}" presName="compNode" presStyleCnt="0"/>
      <dgm:spPr/>
    </dgm:pt>
    <dgm:pt modelId="{F81097DC-5623-433F-B715-8E20E4B866A6}" type="pres">
      <dgm:prSet presAssocID="{9391A3FE-59A8-42DF-ABC5-5A37A96F7D13}" presName="aNode" presStyleLbl="bgShp" presStyleIdx="0" presStyleCnt="3"/>
      <dgm:spPr/>
      <dgm:t>
        <a:bodyPr/>
        <a:lstStyle/>
        <a:p>
          <a:endParaRPr lang="en-US"/>
        </a:p>
      </dgm:t>
    </dgm:pt>
    <dgm:pt modelId="{4A08C37C-FB08-4E08-839A-9850C4CA830F}" type="pres">
      <dgm:prSet presAssocID="{9391A3FE-59A8-42DF-ABC5-5A37A96F7D13}" presName="textNode" presStyleLbl="bgShp" presStyleIdx="0" presStyleCnt="3"/>
      <dgm:spPr/>
      <dgm:t>
        <a:bodyPr/>
        <a:lstStyle/>
        <a:p>
          <a:endParaRPr lang="en-US"/>
        </a:p>
      </dgm:t>
    </dgm:pt>
    <dgm:pt modelId="{8A45D33F-899F-4977-BFDC-6E9C07EF37BA}" type="pres">
      <dgm:prSet presAssocID="{9391A3FE-59A8-42DF-ABC5-5A37A96F7D13}" presName="compChildNode" presStyleCnt="0"/>
      <dgm:spPr/>
    </dgm:pt>
    <dgm:pt modelId="{263B3C44-5812-4248-B46F-AF8B949C2EEA}" type="pres">
      <dgm:prSet presAssocID="{9391A3FE-59A8-42DF-ABC5-5A37A96F7D13}" presName="theInnerList" presStyleCnt="0"/>
      <dgm:spPr/>
    </dgm:pt>
    <dgm:pt modelId="{A586105A-0E35-4BB2-8DFD-9940524BAF6C}" type="pres">
      <dgm:prSet presAssocID="{0002B543-7C52-4636-AB66-AD2705014DD6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BEB78C-8616-4BDE-BC14-CD71D60540E4}" type="pres">
      <dgm:prSet presAssocID="{0002B543-7C52-4636-AB66-AD2705014DD6}" presName="aSpace2" presStyleCnt="0"/>
      <dgm:spPr/>
    </dgm:pt>
    <dgm:pt modelId="{EA3EBBA6-B3EE-4B69-93D0-89DF1ED5DC6F}" type="pres">
      <dgm:prSet presAssocID="{89D7EBC1-1095-4F36-90F7-7EC9DA92A6AC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532396-6437-4EC4-A063-73ADB7C42B8E}" type="pres">
      <dgm:prSet presAssocID="{89D7EBC1-1095-4F36-90F7-7EC9DA92A6AC}" presName="aSpace2" presStyleCnt="0"/>
      <dgm:spPr/>
    </dgm:pt>
    <dgm:pt modelId="{22571CCE-D37B-4D95-8949-7ACFE145E3B2}" type="pres">
      <dgm:prSet presAssocID="{06B37DA4-4AB4-4C1B-AD2C-987E5BF22B74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A62B4-7944-4ED4-828E-67C526B243D7}" type="pres">
      <dgm:prSet presAssocID="{06B37DA4-4AB4-4C1B-AD2C-987E5BF22B74}" presName="aSpace2" presStyleCnt="0"/>
      <dgm:spPr/>
    </dgm:pt>
    <dgm:pt modelId="{086B8063-AC8D-4F53-98EB-23001B82F935}" type="pres">
      <dgm:prSet presAssocID="{9D15460D-4F11-4ED1-A93D-24A42604A944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090B5A-44A4-452B-AA9D-40BBEC78C6EC}" type="pres">
      <dgm:prSet presAssocID="{9391A3FE-59A8-42DF-ABC5-5A37A96F7D13}" presName="aSpace" presStyleCnt="0"/>
      <dgm:spPr/>
    </dgm:pt>
    <dgm:pt modelId="{1D349032-C926-43B1-BF27-CEEDBDE0A400}" type="pres">
      <dgm:prSet presAssocID="{9D8AE8FB-27C7-496D-9ABB-2BD6F7B45015}" presName="compNode" presStyleCnt="0"/>
      <dgm:spPr/>
    </dgm:pt>
    <dgm:pt modelId="{CB213DFB-C627-4AD4-9542-EF376DF24876}" type="pres">
      <dgm:prSet presAssocID="{9D8AE8FB-27C7-496D-9ABB-2BD6F7B45015}" presName="aNode" presStyleLbl="bgShp" presStyleIdx="1" presStyleCnt="3"/>
      <dgm:spPr/>
      <dgm:t>
        <a:bodyPr/>
        <a:lstStyle/>
        <a:p>
          <a:endParaRPr lang="en-US"/>
        </a:p>
      </dgm:t>
    </dgm:pt>
    <dgm:pt modelId="{03745573-15CA-481E-936B-B65E505C466A}" type="pres">
      <dgm:prSet presAssocID="{9D8AE8FB-27C7-496D-9ABB-2BD6F7B45015}" presName="textNode" presStyleLbl="bgShp" presStyleIdx="1" presStyleCnt="3"/>
      <dgm:spPr/>
      <dgm:t>
        <a:bodyPr/>
        <a:lstStyle/>
        <a:p>
          <a:endParaRPr lang="en-US"/>
        </a:p>
      </dgm:t>
    </dgm:pt>
    <dgm:pt modelId="{9EF31706-BCD2-4E50-AFC8-C7F9E81A9EE7}" type="pres">
      <dgm:prSet presAssocID="{9D8AE8FB-27C7-496D-9ABB-2BD6F7B45015}" presName="compChildNode" presStyleCnt="0"/>
      <dgm:spPr/>
    </dgm:pt>
    <dgm:pt modelId="{D5FB4635-3420-47F1-B860-00E4335BA3D5}" type="pres">
      <dgm:prSet presAssocID="{9D8AE8FB-27C7-496D-9ABB-2BD6F7B45015}" presName="theInnerList" presStyleCnt="0"/>
      <dgm:spPr/>
    </dgm:pt>
    <dgm:pt modelId="{DC54EAD7-8FDF-475C-9E43-DCA9E451B283}" type="pres">
      <dgm:prSet presAssocID="{D430C09C-833F-4B73-BC33-47F601FA9815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F7EBA-A554-4D82-828D-13123CC6F857}" type="pres">
      <dgm:prSet presAssocID="{9D8AE8FB-27C7-496D-9ABB-2BD6F7B45015}" presName="aSpace" presStyleCnt="0"/>
      <dgm:spPr/>
    </dgm:pt>
    <dgm:pt modelId="{DEAA43FF-6431-4B68-A69E-B04A9AE38B86}" type="pres">
      <dgm:prSet presAssocID="{010A0574-5675-4B84-B305-33F040261141}" presName="compNode" presStyleCnt="0"/>
      <dgm:spPr/>
    </dgm:pt>
    <dgm:pt modelId="{CBE44BF3-2AC9-4912-AC90-F539E997DD78}" type="pres">
      <dgm:prSet presAssocID="{010A0574-5675-4B84-B305-33F040261141}" presName="aNode" presStyleLbl="bgShp" presStyleIdx="2" presStyleCnt="3"/>
      <dgm:spPr/>
      <dgm:t>
        <a:bodyPr/>
        <a:lstStyle/>
        <a:p>
          <a:endParaRPr lang="en-US"/>
        </a:p>
      </dgm:t>
    </dgm:pt>
    <dgm:pt modelId="{9C094481-0B9E-4DEF-8DD1-85FB3EBFCA9C}" type="pres">
      <dgm:prSet presAssocID="{010A0574-5675-4B84-B305-33F040261141}" presName="textNode" presStyleLbl="bgShp" presStyleIdx="2" presStyleCnt="3"/>
      <dgm:spPr/>
      <dgm:t>
        <a:bodyPr/>
        <a:lstStyle/>
        <a:p>
          <a:endParaRPr lang="en-US"/>
        </a:p>
      </dgm:t>
    </dgm:pt>
    <dgm:pt modelId="{D6E24EDF-2940-4023-B27F-4F5C988FBAAA}" type="pres">
      <dgm:prSet presAssocID="{010A0574-5675-4B84-B305-33F040261141}" presName="compChildNode" presStyleCnt="0"/>
      <dgm:spPr/>
    </dgm:pt>
    <dgm:pt modelId="{575B0887-A6A5-43C3-80B7-1C42B10228A5}" type="pres">
      <dgm:prSet presAssocID="{010A0574-5675-4B84-B305-33F040261141}" presName="theInnerList" presStyleCnt="0"/>
      <dgm:spPr/>
    </dgm:pt>
    <dgm:pt modelId="{90DDD291-392C-4B4A-980B-56869B5C4980}" type="pres">
      <dgm:prSet presAssocID="{DDBFBBEF-5476-414C-A551-A1F747A03770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297110-9FA9-4293-BA04-7825E31872DD}" type="pres">
      <dgm:prSet presAssocID="{DDBFBBEF-5476-414C-A551-A1F747A03770}" presName="aSpace2" presStyleCnt="0"/>
      <dgm:spPr/>
    </dgm:pt>
    <dgm:pt modelId="{FCBDC6EE-180A-4569-9C54-2C1A9B8C8F03}" type="pres">
      <dgm:prSet presAssocID="{84DF9D0A-2256-4B08-98DE-DA446876C2F2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C684CF-40C9-42BA-8541-B64BB24FB6E0}" type="presOf" srcId="{06B37DA4-4AB4-4C1B-AD2C-987E5BF22B74}" destId="{22571CCE-D37B-4D95-8949-7ACFE145E3B2}" srcOrd="0" destOrd="0" presId="urn:microsoft.com/office/officeart/2005/8/layout/lProcess2"/>
    <dgm:cxn modelId="{2D713727-8039-4186-BA22-CA3D29CB6340}" srcId="{010A0574-5675-4B84-B305-33F040261141}" destId="{84DF9D0A-2256-4B08-98DE-DA446876C2F2}" srcOrd="1" destOrd="0" parTransId="{E9257AA5-C507-4939-BB94-31973599BFFA}" sibTransId="{4B58AD8F-BAF8-4AE7-B04F-8F3C10FAF11E}"/>
    <dgm:cxn modelId="{3AFC9B64-003E-484F-9BE0-D6A775F40300}" srcId="{3A6E901F-7FAF-4FF3-AC30-BC12EAE10084}" destId="{9D8AE8FB-27C7-496D-9ABB-2BD6F7B45015}" srcOrd="1" destOrd="0" parTransId="{A3B7F929-A361-4EF1-9E8A-2A59BFE12FA3}" sibTransId="{8E0AB385-D02A-49A9-B273-B797002C045E}"/>
    <dgm:cxn modelId="{FF5149B5-8336-4DBE-AD71-9FA687425F6B}" type="presOf" srcId="{0002B543-7C52-4636-AB66-AD2705014DD6}" destId="{A586105A-0E35-4BB2-8DFD-9940524BAF6C}" srcOrd="0" destOrd="0" presId="urn:microsoft.com/office/officeart/2005/8/layout/lProcess2"/>
    <dgm:cxn modelId="{BF5592BC-93C0-4C3F-B236-BD37C899B0CC}" type="presOf" srcId="{9D15460D-4F11-4ED1-A93D-24A42604A944}" destId="{086B8063-AC8D-4F53-98EB-23001B82F935}" srcOrd="0" destOrd="0" presId="urn:microsoft.com/office/officeart/2005/8/layout/lProcess2"/>
    <dgm:cxn modelId="{4054BF7A-4460-42CC-9905-E4DC773A4F50}" type="presOf" srcId="{3A6E901F-7FAF-4FF3-AC30-BC12EAE10084}" destId="{E94F7989-2BEB-4332-A950-4FBD100319A5}" srcOrd="0" destOrd="0" presId="urn:microsoft.com/office/officeart/2005/8/layout/lProcess2"/>
    <dgm:cxn modelId="{6B7D67CA-3305-4D13-BC40-EFBC9AE64B98}" type="presOf" srcId="{010A0574-5675-4B84-B305-33F040261141}" destId="{9C094481-0B9E-4DEF-8DD1-85FB3EBFCA9C}" srcOrd="1" destOrd="0" presId="urn:microsoft.com/office/officeart/2005/8/layout/lProcess2"/>
    <dgm:cxn modelId="{ACDF3768-5C31-4545-B3BC-359408002F5A}" type="presOf" srcId="{9391A3FE-59A8-42DF-ABC5-5A37A96F7D13}" destId="{F81097DC-5623-433F-B715-8E20E4B866A6}" srcOrd="0" destOrd="0" presId="urn:microsoft.com/office/officeart/2005/8/layout/lProcess2"/>
    <dgm:cxn modelId="{81E4601D-6278-4BDB-B6B1-DE74D7EA29CC}" type="presOf" srcId="{9391A3FE-59A8-42DF-ABC5-5A37A96F7D13}" destId="{4A08C37C-FB08-4E08-839A-9850C4CA830F}" srcOrd="1" destOrd="0" presId="urn:microsoft.com/office/officeart/2005/8/layout/lProcess2"/>
    <dgm:cxn modelId="{13F53DC7-4991-42DD-A909-9A06E9EF8E4F}" srcId="{9391A3FE-59A8-42DF-ABC5-5A37A96F7D13}" destId="{9D15460D-4F11-4ED1-A93D-24A42604A944}" srcOrd="3" destOrd="0" parTransId="{8B4B7682-10A7-4DA3-BC8B-6F9B353A3B27}" sibTransId="{60DBF620-07D5-46C8-ACF6-922D1780A1B8}"/>
    <dgm:cxn modelId="{7A9ABD31-7042-4E6E-8BF0-C745EDF62721}" type="presOf" srcId="{D430C09C-833F-4B73-BC33-47F601FA9815}" destId="{DC54EAD7-8FDF-475C-9E43-DCA9E451B283}" srcOrd="0" destOrd="0" presId="urn:microsoft.com/office/officeart/2005/8/layout/lProcess2"/>
    <dgm:cxn modelId="{162670DC-BECE-4CFF-B1A6-6862C7C5596D}" type="presOf" srcId="{84DF9D0A-2256-4B08-98DE-DA446876C2F2}" destId="{FCBDC6EE-180A-4569-9C54-2C1A9B8C8F03}" srcOrd="0" destOrd="0" presId="urn:microsoft.com/office/officeart/2005/8/layout/lProcess2"/>
    <dgm:cxn modelId="{4BD4D467-5428-4F93-B46D-3756CF8BD623}" srcId="{9391A3FE-59A8-42DF-ABC5-5A37A96F7D13}" destId="{89D7EBC1-1095-4F36-90F7-7EC9DA92A6AC}" srcOrd="1" destOrd="0" parTransId="{FAF1070F-8ADC-47FA-AED9-CAA68D5B1585}" sibTransId="{F54ABD77-6257-4C77-9F73-A03A46824859}"/>
    <dgm:cxn modelId="{81822275-33F7-4384-B263-25465BF87375}" srcId="{9391A3FE-59A8-42DF-ABC5-5A37A96F7D13}" destId="{0002B543-7C52-4636-AB66-AD2705014DD6}" srcOrd="0" destOrd="0" parTransId="{559B9F86-C93E-476B-BFFE-D46BF4D1D2A7}" sibTransId="{22A62746-ACB6-4110-B040-CC60DB5EAB96}"/>
    <dgm:cxn modelId="{705CEC4B-7046-4825-884B-B9ED79FA5F75}" type="presOf" srcId="{89D7EBC1-1095-4F36-90F7-7EC9DA92A6AC}" destId="{EA3EBBA6-B3EE-4B69-93D0-89DF1ED5DC6F}" srcOrd="0" destOrd="0" presId="urn:microsoft.com/office/officeart/2005/8/layout/lProcess2"/>
    <dgm:cxn modelId="{ABE63951-DE74-4B4A-B0C7-95355AF48313}" srcId="{9391A3FE-59A8-42DF-ABC5-5A37A96F7D13}" destId="{06B37DA4-4AB4-4C1B-AD2C-987E5BF22B74}" srcOrd="2" destOrd="0" parTransId="{795FB687-C3A0-45C3-9F73-B99DE83A54F7}" sibTransId="{1B4E6CA9-B589-4819-A023-AD9DE513283C}"/>
    <dgm:cxn modelId="{B2608800-441C-453E-A569-7586545359CB}" srcId="{9D8AE8FB-27C7-496D-9ABB-2BD6F7B45015}" destId="{D430C09C-833F-4B73-BC33-47F601FA9815}" srcOrd="0" destOrd="0" parTransId="{3273FA84-C055-41BC-8C41-B544BEBEC98E}" sibTransId="{2C0E715B-611F-479C-A0D7-53504373893E}"/>
    <dgm:cxn modelId="{9B1CBE16-7486-4B15-AF9B-49D989580436}" type="presOf" srcId="{010A0574-5675-4B84-B305-33F040261141}" destId="{CBE44BF3-2AC9-4912-AC90-F539E997DD78}" srcOrd="0" destOrd="0" presId="urn:microsoft.com/office/officeart/2005/8/layout/lProcess2"/>
    <dgm:cxn modelId="{CD67ECDC-DA40-42AE-AE78-62C6FF6373F7}" srcId="{3A6E901F-7FAF-4FF3-AC30-BC12EAE10084}" destId="{9391A3FE-59A8-42DF-ABC5-5A37A96F7D13}" srcOrd="0" destOrd="0" parTransId="{408CB140-85BA-41E9-9462-0290D127A3E9}" sibTransId="{C1D58E64-44FF-4C74-9182-2805FA8DC853}"/>
    <dgm:cxn modelId="{77780EE3-43B7-412F-80F2-75F2DD0BE626}" srcId="{010A0574-5675-4B84-B305-33F040261141}" destId="{DDBFBBEF-5476-414C-A551-A1F747A03770}" srcOrd="0" destOrd="0" parTransId="{41F68F51-AF0C-44E5-B5CC-BB9B968F6588}" sibTransId="{E4722E45-1AA5-4D73-A513-05B5402E189F}"/>
    <dgm:cxn modelId="{1BBCFA19-0790-4418-B3F2-C6497971A405}" srcId="{3A6E901F-7FAF-4FF3-AC30-BC12EAE10084}" destId="{010A0574-5675-4B84-B305-33F040261141}" srcOrd="2" destOrd="0" parTransId="{16DCA719-1DF4-4D79-9D72-0E77C5710638}" sibTransId="{7D4C8D84-A0C5-4261-B9C3-C84C097CC037}"/>
    <dgm:cxn modelId="{618C8C64-3D5B-467C-BEA3-645F1EE6CD03}" type="presOf" srcId="{9D8AE8FB-27C7-496D-9ABB-2BD6F7B45015}" destId="{03745573-15CA-481E-936B-B65E505C466A}" srcOrd="1" destOrd="0" presId="urn:microsoft.com/office/officeart/2005/8/layout/lProcess2"/>
    <dgm:cxn modelId="{A2EA3B13-555A-4BE4-8E5C-344C7AB3C97C}" type="presOf" srcId="{9D8AE8FB-27C7-496D-9ABB-2BD6F7B45015}" destId="{CB213DFB-C627-4AD4-9542-EF376DF24876}" srcOrd="0" destOrd="0" presId="urn:microsoft.com/office/officeart/2005/8/layout/lProcess2"/>
    <dgm:cxn modelId="{B5DA3735-688C-4600-A6F9-5756BCA10AC4}" type="presOf" srcId="{DDBFBBEF-5476-414C-A551-A1F747A03770}" destId="{90DDD291-392C-4B4A-980B-56869B5C4980}" srcOrd="0" destOrd="0" presId="urn:microsoft.com/office/officeart/2005/8/layout/lProcess2"/>
    <dgm:cxn modelId="{B7CF1D43-756E-40E5-8F9B-6FD88F4CC121}" type="presParOf" srcId="{E94F7989-2BEB-4332-A950-4FBD100319A5}" destId="{5BB3A102-1AE4-4F4C-9601-91F713EE8E6A}" srcOrd="0" destOrd="0" presId="urn:microsoft.com/office/officeart/2005/8/layout/lProcess2"/>
    <dgm:cxn modelId="{E4CF8982-5C3D-493E-B412-7F12F7BCB154}" type="presParOf" srcId="{5BB3A102-1AE4-4F4C-9601-91F713EE8E6A}" destId="{F81097DC-5623-433F-B715-8E20E4B866A6}" srcOrd="0" destOrd="0" presId="urn:microsoft.com/office/officeart/2005/8/layout/lProcess2"/>
    <dgm:cxn modelId="{1B6C8376-A15A-433F-B983-A96ED6E1F7C4}" type="presParOf" srcId="{5BB3A102-1AE4-4F4C-9601-91F713EE8E6A}" destId="{4A08C37C-FB08-4E08-839A-9850C4CA830F}" srcOrd="1" destOrd="0" presId="urn:microsoft.com/office/officeart/2005/8/layout/lProcess2"/>
    <dgm:cxn modelId="{A9B5E988-41FB-4133-909F-684A3D55D427}" type="presParOf" srcId="{5BB3A102-1AE4-4F4C-9601-91F713EE8E6A}" destId="{8A45D33F-899F-4977-BFDC-6E9C07EF37BA}" srcOrd="2" destOrd="0" presId="urn:microsoft.com/office/officeart/2005/8/layout/lProcess2"/>
    <dgm:cxn modelId="{1D160CA4-777C-473B-B092-A53893C62F36}" type="presParOf" srcId="{8A45D33F-899F-4977-BFDC-6E9C07EF37BA}" destId="{263B3C44-5812-4248-B46F-AF8B949C2EEA}" srcOrd="0" destOrd="0" presId="urn:microsoft.com/office/officeart/2005/8/layout/lProcess2"/>
    <dgm:cxn modelId="{3F2EB246-E5BA-48F1-9D99-578A38B1FC43}" type="presParOf" srcId="{263B3C44-5812-4248-B46F-AF8B949C2EEA}" destId="{A586105A-0E35-4BB2-8DFD-9940524BAF6C}" srcOrd="0" destOrd="0" presId="urn:microsoft.com/office/officeart/2005/8/layout/lProcess2"/>
    <dgm:cxn modelId="{428CE22B-2EEF-4D49-8F33-1CDCBB0F83E0}" type="presParOf" srcId="{263B3C44-5812-4248-B46F-AF8B949C2EEA}" destId="{79BEB78C-8616-4BDE-BC14-CD71D60540E4}" srcOrd="1" destOrd="0" presId="urn:microsoft.com/office/officeart/2005/8/layout/lProcess2"/>
    <dgm:cxn modelId="{1F23467D-643B-46D2-8840-CF0881330309}" type="presParOf" srcId="{263B3C44-5812-4248-B46F-AF8B949C2EEA}" destId="{EA3EBBA6-B3EE-4B69-93D0-89DF1ED5DC6F}" srcOrd="2" destOrd="0" presId="urn:microsoft.com/office/officeart/2005/8/layout/lProcess2"/>
    <dgm:cxn modelId="{63F17261-E8B3-465E-9D33-65489224E844}" type="presParOf" srcId="{263B3C44-5812-4248-B46F-AF8B949C2EEA}" destId="{D0532396-6437-4EC4-A063-73ADB7C42B8E}" srcOrd="3" destOrd="0" presId="urn:microsoft.com/office/officeart/2005/8/layout/lProcess2"/>
    <dgm:cxn modelId="{A0F119FD-9393-4628-A165-4200C4B1327F}" type="presParOf" srcId="{263B3C44-5812-4248-B46F-AF8B949C2EEA}" destId="{22571CCE-D37B-4D95-8949-7ACFE145E3B2}" srcOrd="4" destOrd="0" presId="urn:microsoft.com/office/officeart/2005/8/layout/lProcess2"/>
    <dgm:cxn modelId="{4C8E25CF-7DF1-4C7A-93B8-DFB60EC921B5}" type="presParOf" srcId="{263B3C44-5812-4248-B46F-AF8B949C2EEA}" destId="{D98A62B4-7944-4ED4-828E-67C526B243D7}" srcOrd="5" destOrd="0" presId="urn:microsoft.com/office/officeart/2005/8/layout/lProcess2"/>
    <dgm:cxn modelId="{6A996596-47E9-4B27-AFC8-E18F2B4170FA}" type="presParOf" srcId="{263B3C44-5812-4248-B46F-AF8B949C2EEA}" destId="{086B8063-AC8D-4F53-98EB-23001B82F935}" srcOrd="6" destOrd="0" presId="urn:microsoft.com/office/officeart/2005/8/layout/lProcess2"/>
    <dgm:cxn modelId="{7FC0FADD-DAF3-4F01-8D84-3AC980AF5656}" type="presParOf" srcId="{E94F7989-2BEB-4332-A950-4FBD100319A5}" destId="{0A090B5A-44A4-452B-AA9D-40BBEC78C6EC}" srcOrd="1" destOrd="0" presId="urn:microsoft.com/office/officeart/2005/8/layout/lProcess2"/>
    <dgm:cxn modelId="{D7AE7F14-E07C-4E21-8C31-7C647B7CF9C2}" type="presParOf" srcId="{E94F7989-2BEB-4332-A950-4FBD100319A5}" destId="{1D349032-C926-43B1-BF27-CEEDBDE0A400}" srcOrd="2" destOrd="0" presId="urn:microsoft.com/office/officeart/2005/8/layout/lProcess2"/>
    <dgm:cxn modelId="{EB65FFC6-CC70-4811-8281-0B27D3D6C930}" type="presParOf" srcId="{1D349032-C926-43B1-BF27-CEEDBDE0A400}" destId="{CB213DFB-C627-4AD4-9542-EF376DF24876}" srcOrd="0" destOrd="0" presId="urn:microsoft.com/office/officeart/2005/8/layout/lProcess2"/>
    <dgm:cxn modelId="{65A423AD-C765-49D9-88AE-E8D530D5F69F}" type="presParOf" srcId="{1D349032-C926-43B1-BF27-CEEDBDE0A400}" destId="{03745573-15CA-481E-936B-B65E505C466A}" srcOrd="1" destOrd="0" presId="urn:microsoft.com/office/officeart/2005/8/layout/lProcess2"/>
    <dgm:cxn modelId="{7F4C1047-6FD7-4CE6-8E2E-958424F2A115}" type="presParOf" srcId="{1D349032-C926-43B1-BF27-CEEDBDE0A400}" destId="{9EF31706-BCD2-4E50-AFC8-C7F9E81A9EE7}" srcOrd="2" destOrd="0" presId="urn:microsoft.com/office/officeart/2005/8/layout/lProcess2"/>
    <dgm:cxn modelId="{AABFBF6C-D245-4112-920A-91F11F8A1234}" type="presParOf" srcId="{9EF31706-BCD2-4E50-AFC8-C7F9E81A9EE7}" destId="{D5FB4635-3420-47F1-B860-00E4335BA3D5}" srcOrd="0" destOrd="0" presId="urn:microsoft.com/office/officeart/2005/8/layout/lProcess2"/>
    <dgm:cxn modelId="{65086AB5-4E73-4D6E-95F9-FF004CE86D6B}" type="presParOf" srcId="{D5FB4635-3420-47F1-B860-00E4335BA3D5}" destId="{DC54EAD7-8FDF-475C-9E43-DCA9E451B283}" srcOrd="0" destOrd="0" presId="urn:microsoft.com/office/officeart/2005/8/layout/lProcess2"/>
    <dgm:cxn modelId="{E0A4A10A-A0F3-4898-B333-CE645806B4E4}" type="presParOf" srcId="{E94F7989-2BEB-4332-A950-4FBD100319A5}" destId="{148F7EBA-A554-4D82-828D-13123CC6F857}" srcOrd="3" destOrd="0" presId="urn:microsoft.com/office/officeart/2005/8/layout/lProcess2"/>
    <dgm:cxn modelId="{BA4846DD-F7B7-4448-9A12-256A3454E228}" type="presParOf" srcId="{E94F7989-2BEB-4332-A950-4FBD100319A5}" destId="{DEAA43FF-6431-4B68-A69E-B04A9AE38B86}" srcOrd="4" destOrd="0" presId="urn:microsoft.com/office/officeart/2005/8/layout/lProcess2"/>
    <dgm:cxn modelId="{C71003BB-5CD3-405C-9FD0-13393F44D6C2}" type="presParOf" srcId="{DEAA43FF-6431-4B68-A69E-B04A9AE38B86}" destId="{CBE44BF3-2AC9-4912-AC90-F539E997DD78}" srcOrd="0" destOrd="0" presId="urn:microsoft.com/office/officeart/2005/8/layout/lProcess2"/>
    <dgm:cxn modelId="{D5538D9E-571C-4128-A5AA-51B71C4B5424}" type="presParOf" srcId="{DEAA43FF-6431-4B68-A69E-B04A9AE38B86}" destId="{9C094481-0B9E-4DEF-8DD1-85FB3EBFCA9C}" srcOrd="1" destOrd="0" presId="urn:microsoft.com/office/officeart/2005/8/layout/lProcess2"/>
    <dgm:cxn modelId="{D9B41FDA-9FDE-4547-9B31-838E0B8E399B}" type="presParOf" srcId="{DEAA43FF-6431-4B68-A69E-B04A9AE38B86}" destId="{D6E24EDF-2940-4023-B27F-4F5C988FBAAA}" srcOrd="2" destOrd="0" presId="urn:microsoft.com/office/officeart/2005/8/layout/lProcess2"/>
    <dgm:cxn modelId="{5ED5D02C-8EF0-400D-A5A8-D5CCEC7E2741}" type="presParOf" srcId="{D6E24EDF-2940-4023-B27F-4F5C988FBAAA}" destId="{575B0887-A6A5-43C3-80B7-1C42B10228A5}" srcOrd="0" destOrd="0" presId="urn:microsoft.com/office/officeart/2005/8/layout/lProcess2"/>
    <dgm:cxn modelId="{71CDBA54-81D9-4CD0-B56D-BCD7F98DF1C4}" type="presParOf" srcId="{575B0887-A6A5-43C3-80B7-1C42B10228A5}" destId="{90DDD291-392C-4B4A-980B-56869B5C4980}" srcOrd="0" destOrd="0" presId="urn:microsoft.com/office/officeart/2005/8/layout/lProcess2"/>
    <dgm:cxn modelId="{E20CDF6B-101B-4E80-AEDB-6F924F939B05}" type="presParOf" srcId="{575B0887-A6A5-43C3-80B7-1C42B10228A5}" destId="{DE297110-9FA9-4293-BA04-7825E31872DD}" srcOrd="1" destOrd="0" presId="urn:microsoft.com/office/officeart/2005/8/layout/lProcess2"/>
    <dgm:cxn modelId="{F9BD49FE-3E33-439C-8F7B-E2DC2F4A9883}" type="presParOf" srcId="{575B0887-A6A5-43C3-80B7-1C42B10228A5}" destId="{FCBDC6EE-180A-4569-9C54-2C1A9B8C8F0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7C935C-C01B-416B-993C-B8F735797C55}">
      <dsp:nvSpPr>
        <dsp:cNvPr id="0" name=""/>
        <dsp:cNvSpPr/>
      </dsp:nvSpPr>
      <dsp:spPr>
        <a:xfrm>
          <a:off x="1915604" y="1250076"/>
          <a:ext cx="2248230" cy="22483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baseline="0" dirty="0" smtClean="0">
              <a:latin typeface="Arial" pitchFamily="34" charset="0"/>
            </a:rPr>
            <a:t>VC</a:t>
          </a:r>
          <a:br>
            <a:rPr lang="en-US" sz="3200" kern="1200" baseline="0" dirty="0" smtClean="0">
              <a:latin typeface="Arial" pitchFamily="34" charset="0"/>
            </a:rPr>
          </a:br>
          <a:r>
            <a:rPr lang="en-US" sz="2400" kern="1200" baseline="0" dirty="0" smtClean="0">
              <a:latin typeface="Arial" pitchFamily="34" charset="0"/>
            </a:rPr>
            <a:t>Working Points</a:t>
          </a:r>
          <a:endParaRPr lang="en-US" sz="3200" kern="1200" baseline="0" dirty="0">
            <a:latin typeface="Arial" pitchFamily="34" charset="0"/>
          </a:endParaRPr>
        </a:p>
      </dsp:txBody>
      <dsp:txXfrm>
        <a:off x="1915604" y="1250076"/>
        <a:ext cx="2248230" cy="2248341"/>
      </dsp:txXfrm>
    </dsp:sp>
    <dsp:sp modelId="{9B2FB55E-AF58-4B6E-9A92-3CA5BB2C6325}">
      <dsp:nvSpPr>
        <dsp:cNvPr id="0" name=""/>
        <dsp:cNvSpPr/>
      </dsp:nvSpPr>
      <dsp:spPr>
        <a:xfrm>
          <a:off x="756224" y="0"/>
          <a:ext cx="4532062" cy="4724399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DD7F2-49CB-4F1B-B139-0450BB123B26}">
      <dsp:nvSpPr>
        <dsp:cNvPr id="0" name=""/>
        <dsp:cNvSpPr/>
      </dsp:nvSpPr>
      <dsp:spPr>
        <a:xfrm>
          <a:off x="4093305" y="398266"/>
          <a:ext cx="1204385" cy="120472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F9DDD-7E2F-4D78-ADBE-9C606EAE48FB}">
      <dsp:nvSpPr>
        <dsp:cNvPr id="0" name=""/>
        <dsp:cNvSpPr/>
      </dsp:nvSpPr>
      <dsp:spPr>
        <a:xfrm>
          <a:off x="5389043" y="417636"/>
          <a:ext cx="1612116" cy="1165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600" kern="1200" dirty="0" smtClean="0"/>
            <a:t>Premium</a:t>
          </a:r>
          <a:endParaRPr lang="en-US" sz="2600" kern="1200" dirty="0"/>
        </a:p>
      </dsp:txBody>
      <dsp:txXfrm>
        <a:off x="5389043" y="417636"/>
        <a:ext cx="1612116" cy="1165981"/>
      </dsp:txXfrm>
    </dsp:sp>
    <dsp:sp modelId="{0B31B749-C913-4DDA-8164-6E8E5BEC5348}">
      <dsp:nvSpPr>
        <dsp:cNvPr id="0" name=""/>
        <dsp:cNvSpPr/>
      </dsp:nvSpPr>
      <dsp:spPr>
        <a:xfrm>
          <a:off x="4558803" y="1768815"/>
          <a:ext cx="1204385" cy="120472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8EEE1-8930-4E8E-961B-B7E3979F92B9}">
      <dsp:nvSpPr>
        <dsp:cNvPr id="0" name=""/>
        <dsp:cNvSpPr/>
      </dsp:nvSpPr>
      <dsp:spPr>
        <a:xfrm>
          <a:off x="5861259" y="1785823"/>
          <a:ext cx="1612116" cy="1165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600" kern="1200" dirty="0" smtClean="0"/>
            <a:t>Group</a:t>
          </a:r>
          <a:endParaRPr lang="en-US" sz="2600" kern="1200" dirty="0"/>
        </a:p>
      </dsp:txBody>
      <dsp:txXfrm>
        <a:off x="5861259" y="1785823"/>
        <a:ext cx="1612116" cy="1165981"/>
      </dsp:txXfrm>
    </dsp:sp>
    <dsp:sp modelId="{A2E2F3EB-B19E-4038-8761-C444962A7A29}">
      <dsp:nvSpPr>
        <dsp:cNvPr id="0" name=""/>
        <dsp:cNvSpPr/>
      </dsp:nvSpPr>
      <dsp:spPr>
        <a:xfrm>
          <a:off x="4093305" y="3158733"/>
          <a:ext cx="1204385" cy="1204721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35000" r="-35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ED2AC-BDF7-4400-A1D8-4A8E99BC85A5}">
      <dsp:nvSpPr>
        <dsp:cNvPr id="0" name=""/>
        <dsp:cNvSpPr/>
      </dsp:nvSpPr>
      <dsp:spPr>
        <a:xfrm>
          <a:off x="5366087" y="3249808"/>
          <a:ext cx="2422817" cy="1165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600" kern="1200" dirty="0" smtClean="0"/>
            <a:t>Desktop/Mobile</a:t>
          </a:r>
          <a:endParaRPr lang="en-US" sz="2600" kern="1200" dirty="0"/>
        </a:p>
      </dsp:txBody>
      <dsp:txXfrm>
        <a:off x="5366087" y="3249808"/>
        <a:ext cx="2422817" cy="116598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7C935C-C01B-416B-993C-B8F735797C55}">
      <dsp:nvSpPr>
        <dsp:cNvPr id="0" name=""/>
        <dsp:cNvSpPr/>
      </dsp:nvSpPr>
      <dsp:spPr>
        <a:xfrm>
          <a:off x="2245483" y="1062564"/>
          <a:ext cx="1910996" cy="1911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dirty="0" smtClean="0">
              <a:latin typeface="Arial" pitchFamily="34" charset="0"/>
            </a:rPr>
            <a:t>VC</a:t>
          </a:r>
          <a:br>
            <a:rPr lang="en-US" sz="2800" kern="1200" baseline="0" dirty="0" smtClean="0">
              <a:latin typeface="Arial" pitchFamily="34" charset="0"/>
            </a:rPr>
          </a:br>
          <a:r>
            <a:rPr lang="en-US" sz="2000" kern="1200" baseline="0" dirty="0" smtClean="0">
              <a:latin typeface="Arial" pitchFamily="34" charset="0"/>
            </a:rPr>
            <a:t>Working Points</a:t>
          </a:r>
          <a:endParaRPr lang="en-US" sz="2800" kern="1200" baseline="0" dirty="0">
            <a:latin typeface="Arial" pitchFamily="34" charset="0"/>
          </a:endParaRPr>
        </a:p>
      </dsp:txBody>
      <dsp:txXfrm>
        <a:off x="2245483" y="1062564"/>
        <a:ext cx="1910996" cy="1911090"/>
      </dsp:txXfrm>
    </dsp:sp>
    <dsp:sp modelId="{9B2FB55E-AF58-4B6E-9A92-3CA5BB2C6325}">
      <dsp:nvSpPr>
        <dsp:cNvPr id="0" name=""/>
        <dsp:cNvSpPr/>
      </dsp:nvSpPr>
      <dsp:spPr>
        <a:xfrm>
          <a:off x="1260010" y="0"/>
          <a:ext cx="3852253" cy="401574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DD7F2-49CB-4F1B-B139-0450BB123B26}">
      <dsp:nvSpPr>
        <dsp:cNvPr id="0" name=""/>
        <dsp:cNvSpPr/>
      </dsp:nvSpPr>
      <dsp:spPr>
        <a:xfrm>
          <a:off x="4096529" y="338526"/>
          <a:ext cx="1023727" cy="10240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F9DDD-7E2F-4D78-ADBE-9C606EAE48FB}">
      <dsp:nvSpPr>
        <dsp:cNvPr id="0" name=""/>
        <dsp:cNvSpPr/>
      </dsp:nvSpPr>
      <dsp:spPr>
        <a:xfrm>
          <a:off x="5197907" y="354991"/>
          <a:ext cx="1370298" cy="991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200" kern="1200" dirty="0" smtClean="0"/>
            <a:t>Premium</a:t>
          </a:r>
          <a:endParaRPr lang="en-US" sz="2200" kern="1200" dirty="0"/>
        </a:p>
      </dsp:txBody>
      <dsp:txXfrm>
        <a:off x="5197907" y="354991"/>
        <a:ext cx="1370298" cy="991084"/>
      </dsp:txXfrm>
    </dsp:sp>
    <dsp:sp modelId="{0B31B749-C913-4DDA-8164-6E8E5BEC5348}">
      <dsp:nvSpPr>
        <dsp:cNvPr id="0" name=""/>
        <dsp:cNvSpPr/>
      </dsp:nvSpPr>
      <dsp:spPr>
        <a:xfrm>
          <a:off x="4492203" y="1503493"/>
          <a:ext cx="1023727" cy="10240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8EEE1-8930-4E8E-961B-B7E3979F92B9}">
      <dsp:nvSpPr>
        <dsp:cNvPr id="0" name=""/>
        <dsp:cNvSpPr/>
      </dsp:nvSpPr>
      <dsp:spPr>
        <a:xfrm>
          <a:off x="5599290" y="1517949"/>
          <a:ext cx="1370298" cy="991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200" kern="1200" dirty="0" smtClean="0"/>
            <a:t>Group</a:t>
          </a:r>
          <a:endParaRPr lang="en-US" sz="2200" kern="1200" dirty="0"/>
        </a:p>
      </dsp:txBody>
      <dsp:txXfrm>
        <a:off x="5599290" y="1517949"/>
        <a:ext cx="1370298" cy="991084"/>
      </dsp:txXfrm>
    </dsp:sp>
    <dsp:sp modelId="{A2E2F3EB-B19E-4038-8761-C444962A7A29}">
      <dsp:nvSpPr>
        <dsp:cNvPr id="0" name=""/>
        <dsp:cNvSpPr/>
      </dsp:nvSpPr>
      <dsp:spPr>
        <a:xfrm>
          <a:off x="4096529" y="2684923"/>
          <a:ext cx="1023727" cy="1024013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35000" r="-35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ED2AC-BDF7-4400-A1D8-4A8E99BC85A5}">
      <dsp:nvSpPr>
        <dsp:cNvPr id="0" name=""/>
        <dsp:cNvSpPr/>
      </dsp:nvSpPr>
      <dsp:spPr>
        <a:xfrm>
          <a:off x="5178394" y="2762337"/>
          <a:ext cx="2059394" cy="991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200" kern="1200" dirty="0" smtClean="0"/>
            <a:t>Desktop/Mobile</a:t>
          </a:r>
          <a:endParaRPr lang="en-US" sz="2200" kern="1200" dirty="0"/>
        </a:p>
      </dsp:txBody>
      <dsp:txXfrm>
        <a:off x="5178394" y="2762337"/>
        <a:ext cx="2059394" cy="99108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7C935C-C01B-416B-993C-B8F735797C55}">
      <dsp:nvSpPr>
        <dsp:cNvPr id="0" name=""/>
        <dsp:cNvSpPr/>
      </dsp:nvSpPr>
      <dsp:spPr>
        <a:xfrm>
          <a:off x="2245483" y="1062564"/>
          <a:ext cx="1910996" cy="1911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dirty="0" smtClean="0">
              <a:latin typeface="Arial" pitchFamily="34" charset="0"/>
            </a:rPr>
            <a:t>VC</a:t>
          </a:r>
          <a:br>
            <a:rPr lang="en-US" sz="2800" kern="1200" baseline="0" dirty="0" smtClean="0">
              <a:latin typeface="Arial" pitchFamily="34" charset="0"/>
            </a:rPr>
          </a:br>
          <a:r>
            <a:rPr lang="en-US" sz="2000" kern="1200" baseline="0" dirty="0" smtClean="0">
              <a:latin typeface="Arial" pitchFamily="34" charset="0"/>
            </a:rPr>
            <a:t>Working Points</a:t>
          </a:r>
          <a:endParaRPr lang="en-US" sz="2800" kern="1200" baseline="0" dirty="0">
            <a:latin typeface="Arial" pitchFamily="34" charset="0"/>
          </a:endParaRPr>
        </a:p>
      </dsp:txBody>
      <dsp:txXfrm>
        <a:off x="2245483" y="1062564"/>
        <a:ext cx="1910996" cy="1911090"/>
      </dsp:txXfrm>
    </dsp:sp>
    <dsp:sp modelId="{9B2FB55E-AF58-4B6E-9A92-3CA5BB2C6325}">
      <dsp:nvSpPr>
        <dsp:cNvPr id="0" name=""/>
        <dsp:cNvSpPr/>
      </dsp:nvSpPr>
      <dsp:spPr>
        <a:xfrm>
          <a:off x="1260010" y="0"/>
          <a:ext cx="3852253" cy="401574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DD7F2-49CB-4F1B-B139-0450BB123B26}">
      <dsp:nvSpPr>
        <dsp:cNvPr id="0" name=""/>
        <dsp:cNvSpPr/>
      </dsp:nvSpPr>
      <dsp:spPr>
        <a:xfrm>
          <a:off x="4096529" y="338526"/>
          <a:ext cx="1023727" cy="10240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F9DDD-7E2F-4D78-ADBE-9C606EAE48FB}">
      <dsp:nvSpPr>
        <dsp:cNvPr id="0" name=""/>
        <dsp:cNvSpPr/>
      </dsp:nvSpPr>
      <dsp:spPr>
        <a:xfrm>
          <a:off x="5197907" y="354991"/>
          <a:ext cx="1370298" cy="991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200" kern="1200" dirty="0" smtClean="0"/>
            <a:t>Premium</a:t>
          </a:r>
          <a:endParaRPr lang="en-US" sz="2200" kern="1200" dirty="0"/>
        </a:p>
      </dsp:txBody>
      <dsp:txXfrm>
        <a:off x="5197907" y="354991"/>
        <a:ext cx="1370298" cy="991084"/>
      </dsp:txXfrm>
    </dsp:sp>
    <dsp:sp modelId="{0B31B749-C913-4DDA-8164-6E8E5BEC5348}">
      <dsp:nvSpPr>
        <dsp:cNvPr id="0" name=""/>
        <dsp:cNvSpPr/>
      </dsp:nvSpPr>
      <dsp:spPr>
        <a:xfrm>
          <a:off x="4492203" y="1503493"/>
          <a:ext cx="1023727" cy="10240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8EEE1-8930-4E8E-961B-B7E3979F92B9}">
      <dsp:nvSpPr>
        <dsp:cNvPr id="0" name=""/>
        <dsp:cNvSpPr/>
      </dsp:nvSpPr>
      <dsp:spPr>
        <a:xfrm>
          <a:off x="5599290" y="1517949"/>
          <a:ext cx="1370298" cy="991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200" kern="1200" dirty="0" smtClean="0"/>
            <a:t>Group</a:t>
          </a:r>
          <a:endParaRPr lang="en-US" sz="2200" kern="1200" dirty="0"/>
        </a:p>
      </dsp:txBody>
      <dsp:txXfrm>
        <a:off x="5599290" y="1517949"/>
        <a:ext cx="1370298" cy="991084"/>
      </dsp:txXfrm>
    </dsp:sp>
    <dsp:sp modelId="{A2E2F3EB-B19E-4038-8761-C444962A7A29}">
      <dsp:nvSpPr>
        <dsp:cNvPr id="0" name=""/>
        <dsp:cNvSpPr/>
      </dsp:nvSpPr>
      <dsp:spPr>
        <a:xfrm>
          <a:off x="4096529" y="2684923"/>
          <a:ext cx="1023727" cy="1024013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35000" r="-35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ED2AC-BDF7-4400-A1D8-4A8E99BC85A5}">
      <dsp:nvSpPr>
        <dsp:cNvPr id="0" name=""/>
        <dsp:cNvSpPr/>
      </dsp:nvSpPr>
      <dsp:spPr>
        <a:xfrm>
          <a:off x="5178394" y="2762337"/>
          <a:ext cx="2059394" cy="991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200" kern="1200" dirty="0" smtClean="0"/>
            <a:t>Desktop/Mobile</a:t>
          </a:r>
          <a:endParaRPr lang="en-US" sz="2200" kern="1200" dirty="0"/>
        </a:p>
      </dsp:txBody>
      <dsp:txXfrm>
        <a:off x="5178394" y="2762337"/>
        <a:ext cx="2059394" cy="99108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03B7B9-F099-4BDA-9038-AC2A88011483}">
      <dsp:nvSpPr>
        <dsp:cNvPr id="0" name=""/>
        <dsp:cNvSpPr/>
      </dsp:nvSpPr>
      <dsp:spPr>
        <a:xfrm>
          <a:off x="2323" y="0"/>
          <a:ext cx="2661493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smtClean="0"/>
            <a:t>Performance</a:t>
          </a:r>
          <a:endParaRPr lang="en-US" sz="2800" b="1" kern="1200" dirty="0"/>
        </a:p>
      </dsp:txBody>
      <dsp:txXfrm>
        <a:off x="2323" y="1625600"/>
        <a:ext cx="2661493" cy="1625600"/>
      </dsp:txXfrm>
    </dsp:sp>
    <dsp:sp modelId="{9C956D84-8B41-48BC-908A-0F7B07C43C8D}">
      <dsp:nvSpPr>
        <dsp:cNvPr id="0" name=""/>
        <dsp:cNvSpPr/>
      </dsp:nvSpPr>
      <dsp:spPr>
        <a:xfrm>
          <a:off x="656414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BFE0B-BF3D-4FBE-8C82-204B0A8DD796}">
      <dsp:nvSpPr>
        <dsp:cNvPr id="0" name=""/>
        <dsp:cNvSpPr/>
      </dsp:nvSpPr>
      <dsp:spPr>
        <a:xfrm>
          <a:off x="2743661" y="0"/>
          <a:ext cx="2661493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Density</a:t>
          </a:r>
        </a:p>
      </dsp:txBody>
      <dsp:txXfrm>
        <a:off x="2743661" y="1625600"/>
        <a:ext cx="2661493" cy="1625600"/>
      </dsp:txXfrm>
    </dsp:sp>
    <dsp:sp modelId="{6E37AE6B-EA97-4579-A22E-6BCE547EE5A8}">
      <dsp:nvSpPr>
        <dsp:cNvPr id="0" name=""/>
        <dsp:cNvSpPr/>
      </dsp:nvSpPr>
      <dsp:spPr>
        <a:xfrm>
          <a:off x="3397752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9A223-C489-43F2-BBAA-FDA0EF870FDD}">
      <dsp:nvSpPr>
        <dsp:cNvPr id="0" name=""/>
        <dsp:cNvSpPr/>
      </dsp:nvSpPr>
      <dsp:spPr>
        <a:xfrm flipH="1" flipV="1">
          <a:off x="38919" y="3993516"/>
          <a:ext cx="40545" cy="4572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1097DC-5623-433F-B715-8E20E4B866A6}">
      <dsp:nvSpPr>
        <dsp:cNvPr id="0" name=""/>
        <dsp:cNvSpPr/>
      </dsp:nvSpPr>
      <dsp:spPr>
        <a:xfrm>
          <a:off x="1004" y="0"/>
          <a:ext cx="2611933" cy="47243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/>
          </a:r>
          <a:br>
            <a:rPr lang="en-US" sz="3200" b="1" kern="1200" dirty="0" smtClean="0"/>
          </a:br>
          <a:r>
            <a:rPr lang="en-US" sz="3200" b="1" kern="1200" dirty="0" smtClean="0"/>
            <a:t>V8.0</a:t>
          </a:r>
          <a:br>
            <a:rPr lang="en-US" sz="3200" b="1" kern="1200" dirty="0" smtClean="0"/>
          </a:br>
          <a:r>
            <a:rPr lang="en-US" sz="2800" b="0" kern="1200" dirty="0" smtClean="0"/>
            <a:t>Jan 2013</a:t>
          </a:r>
          <a:r>
            <a:rPr lang="en-US" sz="3300" kern="1200" dirty="0" smtClean="0"/>
            <a:t/>
          </a:r>
          <a:br>
            <a:rPr lang="en-US" sz="3300" kern="1200" dirty="0" smtClean="0"/>
          </a:br>
          <a:endParaRPr lang="en-US" sz="3200" kern="1200" dirty="0"/>
        </a:p>
      </dsp:txBody>
      <dsp:txXfrm>
        <a:off x="1004" y="0"/>
        <a:ext cx="2611933" cy="1417320"/>
      </dsp:txXfrm>
    </dsp:sp>
    <dsp:sp modelId="{A586105A-0E35-4BB2-8DFD-9940524BAF6C}">
      <dsp:nvSpPr>
        <dsp:cNvPr id="0" name=""/>
        <dsp:cNvSpPr/>
      </dsp:nvSpPr>
      <dsp:spPr>
        <a:xfrm>
          <a:off x="262197" y="1417435"/>
          <a:ext cx="2089546" cy="688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1080p/60</a:t>
          </a:r>
          <a:endParaRPr lang="en-US" sz="2000" kern="1200" dirty="0"/>
        </a:p>
      </dsp:txBody>
      <dsp:txXfrm>
        <a:off x="262197" y="1417435"/>
        <a:ext cx="2089546" cy="688244"/>
      </dsp:txXfrm>
    </dsp:sp>
    <dsp:sp modelId="{EA3EBBA6-B3EE-4B69-93D0-89DF1ED5DC6F}">
      <dsp:nvSpPr>
        <dsp:cNvPr id="0" name=""/>
        <dsp:cNvSpPr/>
      </dsp:nvSpPr>
      <dsp:spPr>
        <a:xfrm>
          <a:off x="262197" y="2211563"/>
          <a:ext cx="2089546" cy="688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H.264 SVC &amp; High Profile</a:t>
          </a:r>
          <a:endParaRPr lang="en-US" sz="2000" kern="1200" dirty="0"/>
        </a:p>
      </dsp:txBody>
      <dsp:txXfrm>
        <a:off x="262197" y="2211563"/>
        <a:ext cx="2089546" cy="688244"/>
      </dsp:txXfrm>
    </dsp:sp>
    <dsp:sp modelId="{22571CCE-D37B-4D95-8949-7ACFE145E3B2}">
      <dsp:nvSpPr>
        <dsp:cNvPr id="0" name=""/>
        <dsp:cNvSpPr/>
      </dsp:nvSpPr>
      <dsp:spPr>
        <a:xfrm>
          <a:off x="262197" y="3005691"/>
          <a:ext cx="2089546" cy="688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High Density</a:t>
          </a:r>
          <a:endParaRPr lang="en-US" sz="2000" kern="1200" dirty="0"/>
        </a:p>
      </dsp:txBody>
      <dsp:txXfrm>
        <a:off x="262197" y="3005691"/>
        <a:ext cx="2089546" cy="688244"/>
      </dsp:txXfrm>
    </dsp:sp>
    <dsp:sp modelId="{086B8063-AC8D-4F53-98EB-23001B82F935}">
      <dsp:nvSpPr>
        <dsp:cNvPr id="0" name=""/>
        <dsp:cNvSpPr/>
      </dsp:nvSpPr>
      <dsp:spPr>
        <a:xfrm>
          <a:off x="262197" y="3799820"/>
          <a:ext cx="2089546" cy="688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Fixed Capacity MCU</a:t>
          </a:r>
          <a:endParaRPr lang="en-US" sz="2000" kern="1200" dirty="0"/>
        </a:p>
      </dsp:txBody>
      <dsp:txXfrm>
        <a:off x="262197" y="3799820"/>
        <a:ext cx="2089546" cy="688244"/>
      </dsp:txXfrm>
    </dsp:sp>
    <dsp:sp modelId="{CB213DFB-C627-4AD4-9542-EF376DF24876}">
      <dsp:nvSpPr>
        <dsp:cNvPr id="0" name=""/>
        <dsp:cNvSpPr/>
      </dsp:nvSpPr>
      <dsp:spPr>
        <a:xfrm>
          <a:off x="2808833" y="0"/>
          <a:ext cx="2611933" cy="47243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V8.0.1</a:t>
          </a:r>
          <a:r>
            <a:rPr lang="en-US" sz="3000" kern="1200" dirty="0" smtClean="0"/>
            <a:t> </a:t>
          </a:r>
          <a:br>
            <a:rPr lang="en-US" sz="3000" kern="1200" dirty="0" smtClean="0"/>
          </a:br>
          <a:r>
            <a:rPr lang="en-US" sz="2800" kern="1200" dirty="0" smtClean="0"/>
            <a:t>Mar 2013</a:t>
          </a:r>
          <a:endParaRPr lang="en-US" sz="3000" kern="1200" dirty="0"/>
        </a:p>
      </dsp:txBody>
      <dsp:txXfrm>
        <a:off x="2808833" y="0"/>
        <a:ext cx="2611933" cy="1417320"/>
      </dsp:txXfrm>
    </dsp:sp>
    <dsp:sp modelId="{DC54EAD7-8FDF-475C-9E43-DCA9E451B283}">
      <dsp:nvSpPr>
        <dsp:cNvPr id="0" name=""/>
        <dsp:cNvSpPr/>
      </dsp:nvSpPr>
      <dsp:spPr>
        <a:xfrm>
          <a:off x="3070026" y="1417320"/>
          <a:ext cx="2089546" cy="30708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720p and 480p Enhanced Capacity </a:t>
          </a:r>
        </a:p>
      </dsp:txBody>
      <dsp:txXfrm>
        <a:off x="3070026" y="1417320"/>
        <a:ext cx="2089546" cy="3070860"/>
      </dsp:txXfrm>
    </dsp:sp>
    <dsp:sp modelId="{CBE44BF3-2AC9-4912-AC90-F539E997DD78}">
      <dsp:nvSpPr>
        <dsp:cNvPr id="0" name=""/>
        <dsp:cNvSpPr/>
      </dsp:nvSpPr>
      <dsp:spPr>
        <a:xfrm>
          <a:off x="5616661" y="0"/>
          <a:ext cx="2611933" cy="47243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V8.2</a:t>
          </a:r>
          <a:r>
            <a:rPr lang="en-US" sz="3200" kern="1200" dirty="0" smtClean="0"/>
            <a:t> </a:t>
          </a:r>
          <a:r>
            <a:rPr lang="en-US" sz="2800" kern="1200" dirty="0" smtClean="0"/>
            <a:t/>
          </a:r>
          <a:br>
            <a:rPr lang="en-US" sz="2800" kern="1200" dirty="0" smtClean="0"/>
          </a:br>
          <a:r>
            <a:rPr lang="en-US" sz="2800" kern="1200" dirty="0" smtClean="0"/>
            <a:t>CYQ3 2013</a:t>
          </a:r>
          <a:endParaRPr lang="en-US" sz="2800" kern="1200" dirty="0"/>
        </a:p>
      </dsp:txBody>
      <dsp:txXfrm>
        <a:off x="5616661" y="0"/>
        <a:ext cx="2611933" cy="1417320"/>
      </dsp:txXfrm>
    </dsp:sp>
    <dsp:sp modelId="{90DDD291-392C-4B4A-980B-56869B5C4980}">
      <dsp:nvSpPr>
        <dsp:cNvPr id="0" name=""/>
        <dsp:cNvSpPr/>
      </dsp:nvSpPr>
      <dsp:spPr>
        <a:xfrm>
          <a:off x="5877855" y="1418704"/>
          <a:ext cx="2089546" cy="1424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Dynamic Capacity MCU</a:t>
          </a:r>
          <a:endParaRPr lang="en-US" sz="2000" kern="1200" dirty="0"/>
        </a:p>
      </dsp:txBody>
      <dsp:txXfrm>
        <a:off x="5877855" y="1418704"/>
        <a:ext cx="2089546" cy="1424471"/>
      </dsp:txXfrm>
    </dsp:sp>
    <dsp:sp modelId="{FCBDC6EE-180A-4569-9C54-2C1A9B8C8F03}">
      <dsp:nvSpPr>
        <dsp:cNvPr id="0" name=""/>
        <dsp:cNvSpPr/>
      </dsp:nvSpPr>
      <dsp:spPr>
        <a:xfrm>
          <a:off x="5877855" y="3062324"/>
          <a:ext cx="2089546" cy="1424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Additional Features to Close on Elite 5000 Parity</a:t>
          </a:r>
          <a:endParaRPr lang="en-US" sz="2000" kern="1200" dirty="0"/>
        </a:p>
      </dsp:txBody>
      <dsp:txXfrm>
        <a:off x="5877855" y="3062324"/>
        <a:ext cx="2089546" cy="1424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8A6D1-998E-4C55-8542-7AAA0C9A9AB8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AB6F5-C0E1-4DEF-9E80-8EDB682E80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0736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141C1-3C5A-4240-87DB-9D4217E9B3B1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1697" y="609600"/>
            <a:ext cx="4074606" cy="305595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57684" y="3810000"/>
            <a:ext cx="5742632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92C5E-BF34-4775-B657-4ADF2F310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439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9EB0-27AD-4D72-B1BB-CF023681D7F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Save BW</a:t>
            </a:r>
          </a:p>
          <a:p>
            <a:r>
              <a:rPr lang="en-US" dirty="0" smtClean="0"/>
              <a:t>3 </a:t>
            </a:r>
            <a:r>
              <a:rPr lang="en-US" smtClean="0"/>
              <a:t>working points: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137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E8634-53EB-42EC-B762-BCF7655ADE3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Customers</a:t>
            </a:r>
            <a:r>
              <a:rPr lang="en-US" baseline="0" dirty="0" smtClean="0"/>
              <a:t> wanted an all in one solution.  With a display and cart, etc.  55” single or dual solution.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D881C-BA0F-47D5-8AAE-755EDED1DCB2}" type="slidenum">
              <a:rPr lang="he-IL" smtClean="0"/>
              <a:pPr/>
              <a:t>21</a:t>
            </a:fld>
            <a:endParaRPr lang="he-I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D881C-BA0F-47D5-8AAE-755EDED1DCB2}" type="slidenum">
              <a:rPr lang="he-IL" smtClean="0"/>
              <a:pPr/>
              <a:t>28</a:t>
            </a:fld>
            <a:endParaRPr lang="he-I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9EB0-27AD-4D72-B1BB-CF023681D7F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940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Save BW</a:t>
            </a:r>
          </a:p>
          <a:p>
            <a:r>
              <a:rPr lang="en-US" dirty="0" smtClean="0"/>
              <a:t>3 working points: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13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Save BW</a:t>
            </a:r>
          </a:p>
          <a:p>
            <a:r>
              <a:rPr lang="en-US" dirty="0" smtClean="0"/>
              <a:t>3 </a:t>
            </a:r>
            <a:r>
              <a:rPr lang="en-US" smtClean="0"/>
              <a:t>working points: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137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Save BW</a:t>
            </a:r>
          </a:p>
          <a:p>
            <a:r>
              <a:rPr lang="en-US" dirty="0" smtClean="0"/>
              <a:t>3 working points: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137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Save BW</a:t>
            </a:r>
          </a:p>
          <a:p>
            <a:r>
              <a:rPr lang="en-US" dirty="0" smtClean="0"/>
              <a:t>3 </a:t>
            </a:r>
            <a:r>
              <a:rPr lang="en-US" smtClean="0"/>
              <a:t>working points: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137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Save BW</a:t>
            </a:r>
          </a:p>
          <a:p>
            <a:r>
              <a:rPr lang="en-US" dirty="0" smtClean="0"/>
              <a:t>3 </a:t>
            </a:r>
            <a:r>
              <a:rPr lang="en-US" smtClean="0"/>
              <a:t>working points: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137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could not fully develop all of the features in the Elite 5000 onto the Elite 6000 until Q3. </a:t>
            </a:r>
            <a:r>
              <a:rPr lang="en-US" dirty="0" smtClean="0"/>
              <a:t>We could have waited</a:t>
            </a:r>
            <a:r>
              <a:rPr lang="en-US" baseline="0" dirty="0" smtClean="0"/>
              <a:t> to release the Elite 6000 until it had full feature parity with the Elite 5000 and done a market replacement announcement however there are several key features that the Elite 6000 can deliver today and fill specific market requirements such as 1080p/60, H.264 HP and high density.  So we will introduce the 6000 for those requirements and position it into sales situation that require them.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9673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Save BW</a:t>
            </a:r>
          </a:p>
          <a:p>
            <a:r>
              <a:rPr lang="en-US" dirty="0" smtClean="0"/>
              <a:t>3 </a:t>
            </a:r>
            <a:r>
              <a:rPr lang="en-US" smtClean="0"/>
              <a:t>working points: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13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white">
          <a:xfrm>
            <a:off x="0" y="3169920"/>
            <a:ext cx="9144000" cy="292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D419-6049-4DB5-B5BA-D2BCF73E2824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7" name="Rectangle 42"/>
          <p:cNvSpPr>
            <a:spLocks noChangeArrowheads="1"/>
          </p:cNvSpPr>
          <p:nvPr/>
        </p:nvSpPr>
        <p:spPr bwMode="invGray">
          <a:xfrm flipH="1">
            <a:off x="0" y="-6350"/>
            <a:ext cx="9144000" cy="365125"/>
          </a:xfrm>
          <a:prstGeom prst="rect">
            <a:avLst/>
          </a:prstGeom>
          <a:gradFill rotWithShape="1">
            <a:gsLst>
              <a:gs pos="0">
                <a:srgbClr val="91050F"/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8" name="Group 97"/>
          <p:cNvGrpSpPr>
            <a:grpSpLocks/>
          </p:cNvGrpSpPr>
          <p:nvPr/>
        </p:nvGrpSpPr>
        <p:grpSpPr bwMode="auto">
          <a:xfrm>
            <a:off x="2324100" y="-6350"/>
            <a:ext cx="6821488" cy="365760"/>
            <a:chOff x="3784600" y="0"/>
            <a:chExt cx="5359400" cy="281857"/>
          </a:xfrm>
        </p:grpSpPr>
        <p:sp>
          <p:nvSpPr>
            <p:cNvPr id="9" name="Rectangle 496"/>
            <p:cNvSpPr>
              <a:spLocks noChangeArrowheads="1"/>
            </p:cNvSpPr>
            <p:nvPr/>
          </p:nvSpPr>
          <p:spPr bwMode="invGray">
            <a:xfrm>
              <a:off x="4100153" y="0"/>
              <a:ext cx="305574" cy="274374"/>
            </a:xfrm>
            <a:prstGeom prst="rect">
              <a:avLst/>
            </a:prstGeom>
            <a:solidFill>
              <a:srgbClr val="D10811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0" name="Rectangle 497"/>
            <p:cNvSpPr>
              <a:spLocks noChangeArrowheads="1"/>
            </p:cNvSpPr>
            <p:nvPr/>
          </p:nvSpPr>
          <p:spPr bwMode="invGray">
            <a:xfrm>
              <a:off x="3784600" y="0"/>
              <a:ext cx="304327" cy="274374"/>
            </a:xfrm>
            <a:prstGeom prst="rect">
              <a:avLst/>
            </a:prstGeom>
            <a:solidFill>
              <a:srgbClr val="D10811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1" name="Rectangle 498"/>
            <p:cNvSpPr>
              <a:spLocks noChangeArrowheads="1"/>
            </p:cNvSpPr>
            <p:nvPr/>
          </p:nvSpPr>
          <p:spPr bwMode="invGray">
            <a:xfrm>
              <a:off x="8519131" y="0"/>
              <a:ext cx="624869" cy="278115"/>
            </a:xfrm>
            <a:prstGeom prst="rect">
              <a:avLst/>
            </a:prstGeom>
            <a:solidFill>
              <a:srgbClr val="D10811">
                <a:alpha val="45882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" name="Rectangle 499"/>
            <p:cNvSpPr>
              <a:spLocks noChangeArrowheads="1"/>
            </p:cNvSpPr>
            <p:nvPr/>
          </p:nvSpPr>
          <p:spPr bwMode="invGray">
            <a:xfrm>
              <a:off x="7875554" y="0"/>
              <a:ext cx="304327" cy="274374"/>
            </a:xfrm>
            <a:prstGeom prst="rect">
              <a:avLst/>
            </a:prstGeom>
            <a:solidFill>
              <a:srgbClr val="D10811">
                <a:alpha val="7999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" name="Rectangle 500"/>
            <p:cNvSpPr>
              <a:spLocks noChangeArrowheads="1"/>
            </p:cNvSpPr>
            <p:nvPr/>
          </p:nvSpPr>
          <p:spPr bwMode="invGray">
            <a:xfrm>
              <a:off x="5677914" y="0"/>
              <a:ext cx="305575" cy="274374"/>
            </a:xfrm>
            <a:prstGeom prst="rect">
              <a:avLst/>
            </a:prstGeom>
            <a:solidFill>
              <a:srgbClr val="D10811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4" name="Rectangle 501"/>
            <p:cNvSpPr>
              <a:spLocks noChangeArrowheads="1"/>
            </p:cNvSpPr>
            <p:nvPr/>
          </p:nvSpPr>
          <p:spPr bwMode="invGray">
            <a:xfrm>
              <a:off x="5362362" y="0"/>
              <a:ext cx="305574" cy="274374"/>
            </a:xfrm>
            <a:prstGeom prst="rect">
              <a:avLst/>
            </a:prstGeom>
            <a:solidFill>
              <a:srgbClr val="D10811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5" name="Rectangle 602"/>
            <p:cNvSpPr>
              <a:spLocks noChangeArrowheads="1"/>
            </p:cNvSpPr>
            <p:nvPr/>
          </p:nvSpPr>
          <p:spPr bwMode="invGray">
            <a:xfrm>
              <a:off x="6962573" y="1"/>
              <a:ext cx="922959" cy="281856"/>
            </a:xfrm>
            <a:prstGeom prst="rect">
              <a:avLst/>
            </a:prstGeom>
            <a:solidFill>
              <a:srgbClr val="D1081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" name="Rectangle 609"/>
            <p:cNvSpPr>
              <a:spLocks noChangeArrowheads="1"/>
            </p:cNvSpPr>
            <p:nvPr/>
          </p:nvSpPr>
          <p:spPr bwMode="invGray">
            <a:xfrm>
              <a:off x="6166833" y="0"/>
              <a:ext cx="305575" cy="274374"/>
            </a:xfrm>
            <a:prstGeom prst="rect">
              <a:avLst/>
            </a:prstGeom>
            <a:solidFill>
              <a:srgbClr val="D10811">
                <a:alpha val="3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7" name="Group 97"/>
          <p:cNvGrpSpPr>
            <a:grpSpLocks/>
          </p:cNvGrpSpPr>
          <p:nvPr/>
        </p:nvGrpSpPr>
        <p:grpSpPr bwMode="auto">
          <a:xfrm>
            <a:off x="2322513" y="-6350"/>
            <a:ext cx="6821487" cy="352425"/>
            <a:chOff x="3784600" y="0"/>
            <a:chExt cx="5359400" cy="276868"/>
          </a:xfrm>
        </p:grpSpPr>
        <p:sp>
          <p:nvSpPr>
            <p:cNvPr id="18" name="Rectangle 496"/>
            <p:cNvSpPr>
              <a:spLocks noChangeArrowheads="1"/>
            </p:cNvSpPr>
            <p:nvPr/>
          </p:nvSpPr>
          <p:spPr bwMode="invGray">
            <a:xfrm>
              <a:off x="4100152" y="0"/>
              <a:ext cx="305575" cy="274374"/>
            </a:xfrm>
            <a:prstGeom prst="rect">
              <a:avLst/>
            </a:prstGeom>
            <a:solidFill>
              <a:srgbClr val="D10811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" name="Rectangle 497"/>
            <p:cNvSpPr>
              <a:spLocks noChangeArrowheads="1"/>
            </p:cNvSpPr>
            <p:nvPr/>
          </p:nvSpPr>
          <p:spPr bwMode="invGray">
            <a:xfrm>
              <a:off x="3784600" y="0"/>
              <a:ext cx="304327" cy="274374"/>
            </a:xfrm>
            <a:prstGeom prst="rect">
              <a:avLst/>
            </a:prstGeom>
            <a:solidFill>
              <a:srgbClr val="D10811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0" name="Rectangle 498"/>
            <p:cNvSpPr>
              <a:spLocks noChangeArrowheads="1"/>
            </p:cNvSpPr>
            <p:nvPr/>
          </p:nvSpPr>
          <p:spPr bwMode="invGray">
            <a:xfrm>
              <a:off x="8519132" y="0"/>
              <a:ext cx="624868" cy="276868"/>
            </a:xfrm>
            <a:prstGeom prst="rect">
              <a:avLst/>
            </a:prstGeom>
            <a:solidFill>
              <a:srgbClr val="D10811">
                <a:alpha val="45882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" name="Rectangle 499"/>
            <p:cNvSpPr>
              <a:spLocks noChangeArrowheads="1"/>
            </p:cNvSpPr>
            <p:nvPr/>
          </p:nvSpPr>
          <p:spPr bwMode="invGray">
            <a:xfrm>
              <a:off x="7875555" y="0"/>
              <a:ext cx="304327" cy="274374"/>
            </a:xfrm>
            <a:prstGeom prst="rect">
              <a:avLst/>
            </a:prstGeom>
            <a:solidFill>
              <a:srgbClr val="D10811">
                <a:alpha val="7999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" name="Rectangle 500"/>
            <p:cNvSpPr>
              <a:spLocks noChangeArrowheads="1"/>
            </p:cNvSpPr>
            <p:nvPr/>
          </p:nvSpPr>
          <p:spPr bwMode="invGray">
            <a:xfrm>
              <a:off x="5677914" y="0"/>
              <a:ext cx="305574" cy="274374"/>
            </a:xfrm>
            <a:prstGeom prst="rect">
              <a:avLst/>
            </a:prstGeom>
            <a:solidFill>
              <a:srgbClr val="D10811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" name="Rectangle 501"/>
            <p:cNvSpPr>
              <a:spLocks noChangeArrowheads="1"/>
            </p:cNvSpPr>
            <p:nvPr/>
          </p:nvSpPr>
          <p:spPr bwMode="invGray">
            <a:xfrm>
              <a:off x="5362361" y="0"/>
              <a:ext cx="305575" cy="274374"/>
            </a:xfrm>
            <a:prstGeom prst="rect">
              <a:avLst/>
            </a:prstGeom>
            <a:solidFill>
              <a:srgbClr val="D10811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4" name="Rectangle 609"/>
            <p:cNvSpPr>
              <a:spLocks noChangeArrowheads="1"/>
            </p:cNvSpPr>
            <p:nvPr/>
          </p:nvSpPr>
          <p:spPr bwMode="invGray">
            <a:xfrm>
              <a:off x="6166833" y="0"/>
              <a:ext cx="305574" cy="274374"/>
            </a:xfrm>
            <a:prstGeom prst="rect">
              <a:avLst/>
            </a:prstGeom>
            <a:solidFill>
              <a:srgbClr val="D10811">
                <a:alpha val="3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 bwMode="ltGray">
          <a:xfrm>
            <a:off x="0" y="3171825"/>
            <a:ext cx="913923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2496" y="3429000"/>
            <a:ext cx="6089904" cy="1365504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876800"/>
            <a:ext cx="6089904" cy="990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cxnSp>
        <p:nvCxnSpPr>
          <p:cNvPr id="32" name="Straight Connector 31"/>
          <p:cNvCxnSpPr/>
          <p:nvPr/>
        </p:nvCxnSpPr>
        <p:spPr bwMode="ltGray">
          <a:xfrm>
            <a:off x="0" y="6100763"/>
            <a:ext cx="913923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radvisi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4372" y="1998397"/>
            <a:ext cx="2987911" cy="71169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3A94-501F-430F-9F24-22DB171F1A84}" type="datetime1">
              <a:rPr lang="en-US" smtClean="0"/>
              <a:pPr/>
              <a:t>2/25/2013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8382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6172200"/>
            <a:ext cx="8229600" cy="22860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8EF3-7915-4029-8188-B964D2222328}" type="datetime1">
              <a:rPr lang="en-US" smtClean="0"/>
              <a:pPr/>
              <a:t>2/25/2013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8382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5186597" y="1600200"/>
            <a:ext cx="3342806" cy="3789206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4267200" cy="4724400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16FC-041D-4C73-A0CA-50E3B59E0A5D}" type="datetime1">
              <a:rPr lang="en-US" smtClean="0"/>
              <a:pPr/>
              <a:t>2/25/2013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447800"/>
            <a:ext cx="4343400" cy="4724400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3AC4-C33A-411A-AFB6-6A67FA1ED1AC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5184648" y="1600200"/>
            <a:ext cx="3346704" cy="3785616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886200"/>
            <a:ext cx="3886200" cy="22860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08000" indent="-217488">
              <a:defRPr sz="1600"/>
            </a:lvl2pPr>
            <a:lvl3pPr marL="798513" indent="-17462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EFF9-E965-4782-A371-B4051B6C04E4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4876800" y="1600200"/>
            <a:ext cx="3657600" cy="2057400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724400" y="3886200"/>
            <a:ext cx="3962400" cy="22860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66738" indent="-219075">
              <a:defRPr sz="16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 bwMode="gray">
          <a:xfrm>
            <a:off x="601835" y="1600200"/>
            <a:ext cx="3657600" cy="2057400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657600"/>
            <a:ext cx="2423160" cy="25146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66738" indent="-219075">
              <a:defRPr sz="16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1A07-B22F-4A12-B6AE-5480EFA744A1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38286" y="3657600"/>
            <a:ext cx="2423160" cy="25146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66738" indent="-219075">
              <a:defRPr sz="16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 bwMode="gray">
          <a:xfrm>
            <a:off x="632867" y="1600200"/>
            <a:ext cx="2200274" cy="177714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tabLst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 bwMode="gray">
          <a:xfrm>
            <a:off x="3470148" y="1600200"/>
            <a:ext cx="2203704" cy="1773936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314857" y="1600200"/>
            <a:ext cx="2199556" cy="177656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204858" y="3657600"/>
            <a:ext cx="2423160" cy="25146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66738" indent="-219075">
              <a:defRPr sz="16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37028" y="3657600"/>
            <a:ext cx="2343332" cy="2514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buNone/>
              <a:defRPr sz="18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2A23-AE32-4526-B049-6593DD3B16B2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418114" y="3657600"/>
            <a:ext cx="2343332" cy="2514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buNone/>
              <a:defRPr sz="18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284686" y="3657600"/>
            <a:ext cx="2343332" cy="2514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buNone/>
              <a:defRPr sz="18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6"/>
          </p:nvPr>
        </p:nvSpPr>
        <p:spPr bwMode="gray">
          <a:xfrm>
            <a:off x="632867" y="1600200"/>
            <a:ext cx="2200274" cy="177714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tabLst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 bwMode="gray">
          <a:xfrm>
            <a:off x="3470148" y="1600200"/>
            <a:ext cx="2203704" cy="1773936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314857" y="1600200"/>
            <a:ext cx="2199556" cy="177656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On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657600"/>
            <a:ext cx="8229600" cy="25146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66738" indent="-219075">
              <a:defRPr sz="16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60E5-E30C-4DA4-BD60-7B6AC863CF62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 bwMode="gray">
          <a:xfrm>
            <a:off x="632867" y="1600200"/>
            <a:ext cx="2200274" cy="177714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tabLst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 bwMode="gray">
          <a:xfrm>
            <a:off x="3470148" y="1600200"/>
            <a:ext cx="2203704" cy="1773936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314857" y="1600200"/>
            <a:ext cx="2199556" cy="177656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8382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1573968" y="1740674"/>
            <a:ext cx="5996066" cy="3837480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0CD2-63A1-4D15-92C2-5F1852DDD605}" type="datetime1">
              <a:rPr lang="en-US" smtClean="0"/>
              <a:pPr/>
              <a:t>2/25/2013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aya Log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dvision_reverseOnRed_trans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160079" y="2688772"/>
            <a:ext cx="5019790" cy="119742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4BA3-2030-4FC5-8B8A-D60DBF198AFE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376920" y="6565900"/>
            <a:ext cx="309700" cy="2031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800" smtClean="0">
                <a:solidFill>
                  <a:srgbClr val="8F8F8F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800" dirty="0" smtClean="0">
              <a:solidFill>
                <a:srgbClr val="8F8F8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0526-6F7B-4820-AE52-CBAF9D1B053E}" type="datetime1">
              <a:rPr lang="en-US" smtClean="0"/>
              <a:pPr/>
              <a:t>2/25/2013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6065"/>
            <a:ext cx="2057400" cy="57161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6065"/>
            <a:ext cx="6019800" cy="57161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3251-DD1A-43E1-955B-E09BA603CA18}" type="datetime1">
              <a:rPr lang="en-US" smtClean="0"/>
              <a:pPr/>
              <a:t>2/25/2013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220283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220283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220283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220283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383449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383449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383449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383449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79D8-FDCF-4695-B150-B4B6F53576B9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8229600" cy="457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2200"/>
            </a:lvl2pPr>
            <a:lvl3pPr>
              <a:spcBef>
                <a:spcPts val="0"/>
              </a:spcBef>
              <a:buNone/>
              <a:defRPr sz="2200"/>
            </a:lvl3pPr>
            <a:lvl4pPr>
              <a:spcBef>
                <a:spcPts val="0"/>
              </a:spcBef>
              <a:buNone/>
              <a:defRPr sz="2200"/>
            </a:lvl4pPr>
            <a:lvl5pPr>
              <a:spcBef>
                <a:spcPts val="0"/>
              </a:spcBef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383449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383449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383449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// RADVISISON Dark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>
            <a:lvl1pPr algn="l">
              <a:defRPr sz="3200"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457200" y="1219200"/>
            <a:ext cx="8229600" cy="4800600"/>
          </a:xfrm>
        </p:spPr>
        <p:txBody>
          <a:bodyPr/>
          <a:lstStyle>
            <a:lvl1pPr>
              <a:buFontTx/>
              <a:buBlip>
                <a:blip r:embed="rId3"/>
              </a:buBlip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defRPr>
            </a:lvl1pPr>
            <a:lvl2pPr>
              <a:buFontTx/>
              <a:buBlip>
                <a:blip r:embed="rId4"/>
              </a:buBlip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defRPr>
            </a:lvl3pPr>
            <a:lvl4pPr>
              <a:defRPr>
                <a:latin typeface="Trebuchet MS" pitchFamily="34" charset="0"/>
              </a:defRPr>
            </a:lvl4pPr>
            <a:lvl5pPr>
              <a:defRPr>
                <a:latin typeface="Trebuchet MS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2"/>
          </p:nvPr>
        </p:nvSpPr>
        <p:spPr>
          <a:xfrm>
            <a:off x="4076700" y="6356350"/>
            <a:ext cx="990600" cy="365125"/>
          </a:xfrm>
        </p:spPr>
        <p:txBody>
          <a:bodyPr/>
          <a:lstStyle/>
          <a:p>
            <a:fld id="{0C7CB66C-D52D-44CB-BFB4-2D144C3A5DCD}" type="datetime1">
              <a:rPr lang="en-US" smtClean="0"/>
              <a:pPr/>
              <a:t>2/25/2013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8779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383449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383449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4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5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6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383449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235634"/>
            <a:ext cx="2093502" cy="5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1153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76028" y="981303"/>
            <a:ext cx="6472237" cy="5842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l" rtl="0">
              <a:buFontTx/>
              <a:buNone/>
              <a:defRPr lang="he-IL" sz="3200" baseline="0" dirty="0">
                <a:latin typeface="Calibri" pitchFamily="34" charset="0"/>
                <a:cs typeface="+mn-cs"/>
              </a:defRPr>
            </a:lvl1pPr>
          </a:lstStyle>
          <a:p>
            <a:pPr algn="l"/>
            <a:r>
              <a:rPr lang="en-US" sz="3200" dirty="0" smtClean="0">
                <a:latin typeface="+mj-lt"/>
                <a:cs typeface="+mn-cs"/>
              </a:rPr>
              <a:t>Click to edit main headline </a:t>
            </a:r>
            <a:r>
              <a:rPr lang="he-IL" sz="2800" dirty="0" smtClean="0">
                <a:latin typeface="+mj-lt"/>
                <a:cs typeface="+mn-cs"/>
              </a:rPr>
              <a:t> </a:t>
            </a:r>
            <a:endParaRPr lang="he-IL" sz="2800" dirty="0">
              <a:latin typeface="+mj-lt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76171" y="1549811"/>
            <a:ext cx="6472237" cy="5842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l" rtl="0">
              <a:buFontTx/>
              <a:buNone/>
              <a:defRPr lang="en-US" sz="3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en-US" sz="2800" dirty="0" smtClean="0">
                <a:latin typeface="+mj-lt"/>
                <a:cs typeface="Gotham-Medium" pitchFamily="82" charset="-79"/>
              </a:rPr>
              <a:t>Click to edit sub headline</a:t>
            </a:r>
            <a:endParaRPr lang="he-IL" sz="2800" dirty="0">
              <a:latin typeface="+mj-lt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2132856"/>
            <a:ext cx="8280400" cy="4248150"/>
          </a:xfrm>
          <a:prstGeom prst="rect">
            <a:avLst/>
          </a:prstGeom>
        </p:spPr>
        <p:txBody>
          <a:bodyPr lIns="91435" tIns="45718" rIns="91435" bIns="45718"/>
          <a:lstStyle>
            <a:lvl1pPr marL="457177" marR="0" indent="-457177" algn="l" defTabSz="1304858" rtl="0" eaLnBrk="1" fontAlgn="base" latinLnBrk="0" hangingPunct="1">
              <a:lnSpc>
                <a:spcPct val="90000"/>
              </a:lnSpc>
              <a:spcBef>
                <a:spcPts val="1713"/>
              </a:spcBef>
              <a:spcAft>
                <a:spcPct val="0"/>
              </a:spcAft>
              <a:buClr>
                <a:srgbClr val="CC0000"/>
              </a:buClr>
              <a:buSzTx/>
              <a:buFont typeface="Webdings" pitchFamily="18" charset="2"/>
              <a:buChar char="4"/>
              <a:tabLst/>
              <a:defRPr sz="2800" baseline="0"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1pPr>
            <a:lvl2pPr marL="979438" marR="0" indent="-325421" algn="l" defTabSz="1304858" rtl="0" eaLnBrk="1" fontAlgn="base" latinLnBrk="0" hangingPunct="1">
              <a:lnSpc>
                <a:spcPct val="90000"/>
              </a:lnSpc>
              <a:spcBef>
                <a:spcPts val="1138"/>
              </a:spcBef>
              <a:spcAft>
                <a:spcPct val="0"/>
              </a:spcAft>
              <a:buClr>
                <a:srgbClr val="A9A9A9"/>
              </a:buClr>
              <a:buSzTx/>
              <a:buFont typeface="Arial" charset="0"/>
              <a:buChar char="–"/>
              <a:tabLst/>
              <a:defRPr sz="2400"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2pPr>
            <a:lvl3pPr marL="1566783" marR="0" indent="-325421" algn="l" defTabSz="1304858" rtl="0" eaLnBrk="1" fontAlgn="base" latinLnBrk="0" hangingPunct="1">
              <a:lnSpc>
                <a:spcPct val="90000"/>
              </a:lnSpc>
              <a:spcBef>
                <a:spcPts val="863"/>
              </a:spcBef>
              <a:spcAft>
                <a:spcPct val="0"/>
              </a:spcAft>
              <a:buClr>
                <a:srgbClr val="A9A9A9"/>
              </a:buClr>
              <a:buSzTx/>
              <a:buFont typeface="Arial" charset="0"/>
              <a:buChar char="–"/>
              <a:tabLst/>
              <a:defRPr sz="2200"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3pPr>
            <a:lvl4pPr marL="2089043" marR="0" indent="-325421" algn="l" defTabSz="1304858" rtl="0" eaLnBrk="1" fontAlgn="base" latinLnBrk="0" hangingPunct="1">
              <a:lnSpc>
                <a:spcPct val="90000"/>
              </a:lnSpc>
              <a:spcBef>
                <a:spcPts val="863"/>
              </a:spcBef>
              <a:spcAft>
                <a:spcPct val="0"/>
              </a:spcAft>
              <a:buClr>
                <a:srgbClr val="A9A9A9"/>
              </a:buClr>
              <a:buSzTx/>
              <a:buFont typeface="Arial" charset="0"/>
              <a:buChar char="–"/>
              <a:tabLst/>
              <a:defRPr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4pPr>
            <a:lvl5pPr marL="2611304" marR="0" indent="-325421" algn="l" defTabSz="1304858" rtl="0" eaLnBrk="1" fontAlgn="base" latinLnBrk="0" hangingPunct="1">
              <a:lnSpc>
                <a:spcPct val="90000"/>
              </a:lnSpc>
              <a:spcBef>
                <a:spcPts val="863"/>
              </a:spcBef>
              <a:spcAft>
                <a:spcPct val="0"/>
              </a:spcAft>
              <a:buClr>
                <a:srgbClr val="A9A9A9"/>
              </a:buClr>
              <a:buSzTx/>
              <a:buFont typeface="Arial" charset="0"/>
              <a:buChar char="–"/>
              <a:tabLst/>
              <a:defRPr sz="1800"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marL="522261" marR="0" lvl="0" indent="-522261" algn="l" defTabSz="1304858" rtl="0" eaLnBrk="1" fontAlgn="base" latinLnBrk="0" hangingPunct="1">
              <a:lnSpc>
                <a:spcPct val="90000"/>
              </a:lnSpc>
              <a:spcBef>
                <a:spcPts val="1713"/>
              </a:spcBef>
              <a:spcAft>
                <a:spcPct val="0"/>
              </a:spcAft>
              <a:buClr>
                <a:srgbClr val="CC0000"/>
              </a:buClr>
              <a:buSzTx/>
              <a:buFont typeface="Webdings" pitchFamily="18" charset="2"/>
              <a:buChar char="4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40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V_PowerPoint_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97149"/>
            <a:ext cx="9144000" cy="1960851"/>
          </a:xfrm>
          <a:prstGeom prst="rect">
            <a:avLst/>
          </a:prstGeom>
        </p:spPr>
      </p:pic>
      <p:pic>
        <p:nvPicPr>
          <p:cNvPr id="12" name="Picture 11" descr="RV_PowerPoint_Head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836099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571736" y="6509587"/>
            <a:ext cx="45720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RADVISION Confidential – Do not disclose without NDA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xmlns="" val="410581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A722-CA97-4F30-B649-5B46967AD5BA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invGray">
          <a:xfrm>
            <a:off x="0" y="1581151"/>
            <a:ext cx="9144000" cy="3475038"/>
          </a:xfrm>
          <a:prstGeom prst="rect">
            <a:avLst/>
          </a:prstGeom>
          <a:gradFill rotWithShape="1">
            <a:gsLst>
              <a:gs pos="0">
                <a:srgbClr val="98050E"/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invGray">
          <a:xfrm>
            <a:off x="3159125" y="1581151"/>
            <a:ext cx="304800" cy="246063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invGray">
          <a:xfrm>
            <a:off x="2843213" y="1581151"/>
            <a:ext cx="304800" cy="246063"/>
          </a:xfrm>
          <a:prstGeom prst="rect">
            <a:avLst/>
          </a:prstGeom>
          <a:solidFill>
            <a:srgbClr val="D10811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invGray">
          <a:xfrm>
            <a:off x="8526463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invGray">
          <a:xfrm>
            <a:off x="821055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invGray">
          <a:xfrm>
            <a:off x="789463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invGray">
          <a:xfrm>
            <a:off x="7578725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invGray">
          <a:xfrm>
            <a:off x="7262813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invGray">
          <a:xfrm>
            <a:off x="694690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invGray">
          <a:xfrm>
            <a:off x="663098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invGray">
          <a:xfrm>
            <a:off x="6316663" y="1581151"/>
            <a:ext cx="304800" cy="250825"/>
          </a:xfrm>
          <a:prstGeom prst="rect">
            <a:avLst/>
          </a:prstGeom>
          <a:solidFill>
            <a:srgbClr val="D108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invGray">
          <a:xfrm>
            <a:off x="600075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invGray">
          <a:xfrm>
            <a:off x="568483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invGray">
          <a:xfrm>
            <a:off x="5368925" y="1581151"/>
            <a:ext cx="304800" cy="250825"/>
          </a:xfrm>
          <a:prstGeom prst="rect">
            <a:avLst/>
          </a:prstGeom>
          <a:solidFill>
            <a:srgbClr val="D10811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invGray">
          <a:xfrm>
            <a:off x="473710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invGray">
          <a:xfrm>
            <a:off x="4421188" y="1581151"/>
            <a:ext cx="304800" cy="250825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301"/>
          <p:cNvSpPr>
            <a:spLocks noChangeArrowheads="1"/>
          </p:cNvSpPr>
          <p:nvPr/>
        </p:nvSpPr>
        <p:spPr bwMode="invGray">
          <a:xfrm>
            <a:off x="3473450" y="4767264"/>
            <a:ext cx="304800" cy="274638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302"/>
          <p:cNvSpPr>
            <a:spLocks noChangeArrowheads="1"/>
          </p:cNvSpPr>
          <p:nvPr/>
        </p:nvSpPr>
        <p:spPr bwMode="invGray">
          <a:xfrm>
            <a:off x="3157538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304"/>
          <p:cNvSpPr>
            <a:spLocks noChangeArrowheads="1"/>
          </p:cNvSpPr>
          <p:nvPr/>
        </p:nvSpPr>
        <p:spPr bwMode="invGray">
          <a:xfrm>
            <a:off x="2525713" y="4767264"/>
            <a:ext cx="304800" cy="274638"/>
          </a:xfrm>
          <a:prstGeom prst="rect">
            <a:avLst/>
          </a:prstGeom>
          <a:solidFill>
            <a:srgbClr val="D10811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305"/>
          <p:cNvSpPr>
            <a:spLocks noChangeArrowheads="1"/>
          </p:cNvSpPr>
          <p:nvPr/>
        </p:nvSpPr>
        <p:spPr bwMode="invGray">
          <a:xfrm>
            <a:off x="2209800" y="4767264"/>
            <a:ext cx="304800" cy="274638"/>
          </a:xfrm>
          <a:prstGeom prst="rect">
            <a:avLst/>
          </a:prstGeom>
          <a:solidFill>
            <a:srgbClr val="D10811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307"/>
          <p:cNvSpPr>
            <a:spLocks noChangeArrowheads="1"/>
          </p:cNvSpPr>
          <p:nvPr/>
        </p:nvSpPr>
        <p:spPr bwMode="invGray">
          <a:xfrm>
            <a:off x="1579563" y="4767264"/>
            <a:ext cx="304800" cy="274638"/>
          </a:xfrm>
          <a:prstGeom prst="rect">
            <a:avLst/>
          </a:prstGeom>
          <a:solidFill>
            <a:srgbClr val="D10811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311"/>
          <p:cNvSpPr>
            <a:spLocks noChangeArrowheads="1"/>
          </p:cNvSpPr>
          <p:nvPr/>
        </p:nvSpPr>
        <p:spPr bwMode="invGray">
          <a:xfrm>
            <a:off x="8524875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312"/>
          <p:cNvSpPr>
            <a:spLocks noChangeArrowheads="1"/>
          </p:cNvSpPr>
          <p:nvPr/>
        </p:nvSpPr>
        <p:spPr bwMode="invGray">
          <a:xfrm>
            <a:off x="8208963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14"/>
          <p:cNvSpPr>
            <a:spLocks noChangeArrowheads="1"/>
          </p:cNvSpPr>
          <p:nvPr/>
        </p:nvSpPr>
        <p:spPr bwMode="invGray">
          <a:xfrm>
            <a:off x="7577138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5"/>
          <p:cNvSpPr>
            <a:spLocks noChangeArrowheads="1"/>
          </p:cNvSpPr>
          <p:nvPr/>
        </p:nvSpPr>
        <p:spPr bwMode="invGray">
          <a:xfrm>
            <a:off x="7261225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17"/>
          <p:cNvSpPr>
            <a:spLocks noChangeArrowheads="1"/>
          </p:cNvSpPr>
          <p:nvPr/>
        </p:nvSpPr>
        <p:spPr bwMode="invGray">
          <a:xfrm>
            <a:off x="6629400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18"/>
          <p:cNvSpPr>
            <a:spLocks noChangeArrowheads="1"/>
          </p:cNvSpPr>
          <p:nvPr/>
        </p:nvSpPr>
        <p:spPr bwMode="invGray">
          <a:xfrm>
            <a:off x="6315075" y="4767264"/>
            <a:ext cx="304800" cy="274638"/>
          </a:xfrm>
          <a:prstGeom prst="rect">
            <a:avLst/>
          </a:prstGeom>
          <a:solidFill>
            <a:srgbClr val="D108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21"/>
          <p:cNvSpPr>
            <a:spLocks noChangeArrowheads="1"/>
          </p:cNvSpPr>
          <p:nvPr/>
        </p:nvSpPr>
        <p:spPr bwMode="invGray">
          <a:xfrm>
            <a:off x="5367338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23"/>
          <p:cNvSpPr>
            <a:spLocks noChangeArrowheads="1"/>
          </p:cNvSpPr>
          <p:nvPr/>
        </p:nvSpPr>
        <p:spPr bwMode="invGray">
          <a:xfrm>
            <a:off x="4735513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 bwMode="white">
          <a:xfrm>
            <a:off x="0" y="1847088"/>
            <a:ext cx="9144000" cy="292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2130552"/>
            <a:ext cx="6400800" cy="1097280"/>
          </a:xfrm>
        </p:spPr>
        <p:txBody>
          <a:bodyPr anchor="b"/>
          <a:lstStyle>
            <a:lvl1pPr algn="r">
              <a:defRPr sz="2800" b="0" i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3300984"/>
            <a:ext cx="6400800" cy="1130300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8376920" y="6565900"/>
            <a:ext cx="309700" cy="2031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800" smtClean="0">
                <a:solidFill>
                  <a:srgbClr val="8F8F8F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800" dirty="0" smtClean="0">
              <a:solidFill>
                <a:srgbClr val="8F8F8F"/>
              </a:solidFill>
            </a:endParaRPr>
          </a:p>
        </p:txBody>
      </p:sp>
      <p:pic>
        <p:nvPicPr>
          <p:cNvPr id="50" name="Picture 49" descr="radvisi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54437" y="637682"/>
            <a:ext cx="2121474" cy="505317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457200" y="6537960"/>
            <a:ext cx="1000595" cy="20313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8F8F8F"/>
                </a:solidFill>
              </a:rPr>
              <a:t>© 2012 </a:t>
            </a:r>
            <a:r>
              <a:rPr lang="en-US" sz="800" dirty="0" err="1" smtClean="0">
                <a:solidFill>
                  <a:srgbClr val="8F8F8F"/>
                </a:solidFill>
              </a:rPr>
              <a:t>Radvision</a:t>
            </a:r>
            <a:endParaRPr lang="en-US" sz="800" dirty="0" smtClean="0">
              <a:solidFill>
                <a:srgbClr val="8F8F8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6672"/>
            <a:ext cx="8229600" cy="922114"/>
          </a:xfrm>
        </p:spPr>
        <p:txBody>
          <a:bodyPr>
            <a:normAutofit/>
          </a:bodyPr>
          <a:lstStyle>
            <a:lvl1pPr algn="l" rtl="0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main headline</a:t>
            </a:r>
            <a:endParaRPr lang="he-I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D3BD16-965F-4508-A575-BCB4205BB225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83357"/>
            <a:ext cx="8229600" cy="4525963"/>
          </a:xfrm>
        </p:spPr>
        <p:txBody>
          <a:bodyPr/>
          <a:lstStyle>
            <a:lvl1pPr marL="176213" indent="-176213">
              <a:buSzPct val="78000"/>
              <a:buFontTx/>
              <a:buBlip>
                <a:blip r:embed="rId2"/>
              </a:buBlip>
              <a:defRPr sz="1800">
                <a:latin typeface="Arial" pitchFamily="34" charset="0"/>
                <a:ea typeface="Adobe Ming Std L" pitchFamily="18" charset="-128"/>
                <a:cs typeface="Arial" pitchFamily="34" charset="0"/>
              </a:defRPr>
            </a:lvl1pPr>
            <a:lvl2pPr marL="539750" indent="-192088">
              <a:buSzPct val="78000"/>
              <a:buFontTx/>
              <a:buBlip>
                <a:blip r:embed="rId3"/>
              </a:buBlip>
              <a:defRPr sz="1600">
                <a:latin typeface="Arial" pitchFamily="34" charset="0"/>
                <a:ea typeface="Adobe Ming Std L" pitchFamily="18" charset="-128"/>
                <a:cs typeface="Arial" pitchFamily="34" charset="0"/>
              </a:defRPr>
            </a:lvl2pPr>
            <a:lvl3pPr marL="892175" indent="-176213">
              <a:buSzPct val="78000"/>
              <a:buFontTx/>
              <a:buBlip>
                <a:blip r:embed="rId4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 marL="1255713" indent="-176213">
              <a:defRPr sz="1200">
                <a:latin typeface="Arial" pitchFamily="34" charset="0"/>
                <a:cs typeface="Arial" pitchFamily="34" charset="0"/>
              </a:defRPr>
            </a:lvl4pPr>
            <a:lvl5pPr marL="1619250" indent="-187325"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4744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 headline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invGray">
          <a:xfrm>
            <a:off x="0" y="-7938"/>
            <a:ext cx="9144000" cy="366713"/>
          </a:xfrm>
          <a:prstGeom prst="rect">
            <a:avLst/>
          </a:prstGeom>
          <a:gradFill rotWithShape="1">
            <a:gsLst>
              <a:gs pos="0">
                <a:srgbClr val="91050F">
                  <a:alpha val="76000"/>
                </a:srgbClr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Rectangle 68"/>
          <p:cNvSpPr>
            <a:spLocks noChangeArrowheads="1"/>
          </p:cNvSpPr>
          <p:nvPr userDrawn="1"/>
        </p:nvSpPr>
        <p:spPr bwMode="invGray">
          <a:xfrm>
            <a:off x="5663119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4" name="Rectangle 69"/>
          <p:cNvSpPr>
            <a:spLocks noChangeArrowheads="1"/>
          </p:cNvSpPr>
          <p:nvPr userDrawn="1"/>
        </p:nvSpPr>
        <p:spPr bwMode="invGray">
          <a:xfrm>
            <a:off x="5258320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5" name="Rectangle 72"/>
          <p:cNvSpPr>
            <a:spLocks noChangeArrowheads="1"/>
          </p:cNvSpPr>
          <p:nvPr userDrawn="1"/>
        </p:nvSpPr>
        <p:spPr bwMode="invGray">
          <a:xfrm>
            <a:off x="4043922" y="-7938"/>
            <a:ext cx="39056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" name="Rectangle 73"/>
          <p:cNvSpPr>
            <a:spLocks noChangeArrowheads="1"/>
          </p:cNvSpPr>
          <p:nvPr userDrawn="1"/>
        </p:nvSpPr>
        <p:spPr bwMode="invGray">
          <a:xfrm>
            <a:off x="3639123" y="-7938"/>
            <a:ext cx="39056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" name="Rectangle 76"/>
          <p:cNvSpPr>
            <a:spLocks noChangeArrowheads="1"/>
          </p:cNvSpPr>
          <p:nvPr userDrawn="1"/>
        </p:nvSpPr>
        <p:spPr bwMode="invGray">
          <a:xfrm>
            <a:off x="2426760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8" name="Rectangle 77"/>
          <p:cNvSpPr>
            <a:spLocks noChangeArrowheads="1"/>
          </p:cNvSpPr>
          <p:nvPr userDrawn="1"/>
        </p:nvSpPr>
        <p:spPr bwMode="invGray">
          <a:xfrm>
            <a:off x="2021961" y="-7938"/>
            <a:ext cx="39056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9" name="Rectangle 79"/>
          <p:cNvSpPr>
            <a:spLocks noChangeArrowheads="1"/>
          </p:cNvSpPr>
          <p:nvPr userDrawn="1"/>
        </p:nvSpPr>
        <p:spPr bwMode="invGray">
          <a:xfrm>
            <a:off x="1212363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" name="Rectangle 82"/>
          <p:cNvSpPr>
            <a:spLocks noChangeArrowheads="1"/>
          </p:cNvSpPr>
          <p:nvPr userDrawn="1"/>
        </p:nvSpPr>
        <p:spPr bwMode="invGray">
          <a:xfrm>
            <a:off x="0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 userDrawn="1"/>
        </p:nvSpPr>
        <p:spPr bwMode="invGray">
          <a:xfrm>
            <a:off x="0" y="-7938"/>
            <a:ext cx="9144000" cy="366713"/>
          </a:xfrm>
          <a:prstGeom prst="rect">
            <a:avLst/>
          </a:prstGeom>
          <a:gradFill rotWithShape="1">
            <a:gsLst>
              <a:gs pos="0">
                <a:srgbClr val="91050F">
                  <a:alpha val="76000"/>
                </a:srgbClr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2" name="Picture 21" descr="horz_ppt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84370" y="92428"/>
            <a:ext cx="3123521" cy="18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0383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0903-47A6-419A-A235-56C96EEC252B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invGray">
          <a:xfrm>
            <a:off x="0" y="1581151"/>
            <a:ext cx="9144000" cy="3475038"/>
          </a:xfrm>
          <a:prstGeom prst="rect">
            <a:avLst/>
          </a:prstGeom>
          <a:gradFill rotWithShape="1">
            <a:gsLst>
              <a:gs pos="0">
                <a:srgbClr val="98050E"/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invGray">
          <a:xfrm>
            <a:off x="3159125" y="1581151"/>
            <a:ext cx="304800" cy="246063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invGray">
          <a:xfrm>
            <a:off x="2843213" y="1581151"/>
            <a:ext cx="304800" cy="246063"/>
          </a:xfrm>
          <a:prstGeom prst="rect">
            <a:avLst/>
          </a:prstGeom>
          <a:solidFill>
            <a:srgbClr val="D10811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invGray">
          <a:xfrm>
            <a:off x="8526463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invGray">
          <a:xfrm>
            <a:off x="821055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invGray">
          <a:xfrm>
            <a:off x="789463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invGray">
          <a:xfrm>
            <a:off x="7578725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invGray">
          <a:xfrm>
            <a:off x="7262813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invGray">
          <a:xfrm>
            <a:off x="694690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invGray">
          <a:xfrm>
            <a:off x="663098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invGray">
          <a:xfrm>
            <a:off x="6316663" y="1581151"/>
            <a:ext cx="304800" cy="250825"/>
          </a:xfrm>
          <a:prstGeom prst="rect">
            <a:avLst/>
          </a:prstGeom>
          <a:solidFill>
            <a:srgbClr val="D108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invGray">
          <a:xfrm>
            <a:off x="600075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invGray">
          <a:xfrm>
            <a:off x="568483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invGray">
          <a:xfrm>
            <a:off x="5368925" y="1581151"/>
            <a:ext cx="304800" cy="250825"/>
          </a:xfrm>
          <a:prstGeom prst="rect">
            <a:avLst/>
          </a:prstGeom>
          <a:solidFill>
            <a:srgbClr val="D10811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invGray">
          <a:xfrm>
            <a:off x="473710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invGray">
          <a:xfrm>
            <a:off x="4421188" y="1581151"/>
            <a:ext cx="304800" cy="250825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301"/>
          <p:cNvSpPr>
            <a:spLocks noChangeArrowheads="1"/>
          </p:cNvSpPr>
          <p:nvPr/>
        </p:nvSpPr>
        <p:spPr bwMode="invGray">
          <a:xfrm>
            <a:off x="3473450" y="4767264"/>
            <a:ext cx="304800" cy="274638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302"/>
          <p:cNvSpPr>
            <a:spLocks noChangeArrowheads="1"/>
          </p:cNvSpPr>
          <p:nvPr/>
        </p:nvSpPr>
        <p:spPr bwMode="invGray">
          <a:xfrm>
            <a:off x="3157538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304"/>
          <p:cNvSpPr>
            <a:spLocks noChangeArrowheads="1"/>
          </p:cNvSpPr>
          <p:nvPr/>
        </p:nvSpPr>
        <p:spPr bwMode="invGray">
          <a:xfrm>
            <a:off x="2525713" y="4767264"/>
            <a:ext cx="304800" cy="274638"/>
          </a:xfrm>
          <a:prstGeom prst="rect">
            <a:avLst/>
          </a:prstGeom>
          <a:solidFill>
            <a:srgbClr val="D10811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305"/>
          <p:cNvSpPr>
            <a:spLocks noChangeArrowheads="1"/>
          </p:cNvSpPr>
          <p:nvPr/>
        </p:nvSpPr>
        <p:spPr bwMode="invGray">
          <a:xfrm>
            <a:off x="2209800" y="4767264"/>
            <a:ext cx="304800" cy="274638"/>
          </a:xfrm>
          <a:prstGeom prst="rect">
            <a:avLst/>
          </a:prstGeom>
          <a:solidFill>
            <a:srgbClr val="D10811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307"/>
          <p:cNvSpPr>
            <a:spLocks noChangeArrowheads="1"/>
          </p:cNvSpPr>
          <p:nvPr/>
        </p:nvSpPr>
        <p:spPr bwMode="invGray">
          <a:xfrm>
            <a:off x="1579563" y="4767264"/>
            <a:ext cx="304800" cy="274638"/>
          </a:xfrm>
          <a:prstGeom prst="rect">
            <a:avLst/>
          </a:prstGeom>
          <a:solidFill>
            <a:srgbClr val="D10811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311"/>
          <p:cNvSpPr>
            <a:spLocks noChangeArrowheads="1"/>
          </p:cNvSpPr>
          <p:nvPr/>
        </p:nvSpPr>
        <p:spPr bwMode="invGray">
          <a:xfrm>
            <a:off x="8524875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312"/>
          <p:cNvSpPr>
            <a:spLocks noChangeArrowheads="1"/>
          </p:cNvSpPr>
          <p:nvPr/>
        </p:nvSpPr>
        <p:spPr bwMode="invGray">
          <a:xfrm>
            <a:off x="8208963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14"/>
          <p:cNvSpPr>
            <a:spLocks noChangeArrowheads="1"/>
          </p:cNvSpPr>
          <p:nvPr/>
        </p:nvSpPr>
        <p:spPr bwMode="invGray">
          <a:xfrm>
            <a:off x="7577138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5"/>
          <p:cNvSpPr>
            <a:spLocks noChangeArrowheads="1"/>
          </p:cNvSpPr>
          <p:nvPr/>
        </p:nvSpPr>
        <p:spPr bwMode="invGray">
          <a:xfrm>
            <a:off x="7261225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17"/>
          <p:cNvSpPr>
            <a:spLocks noChangeArrowheads="1"/>
          </p:cNvSpPr>
          <p:nvPr/>
        </p:nvSpPr>
        <p:spPr bwMode="invGray">
          <a:xfrm>
            <a:off x="6629400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18"/>
          <p:cNvSpPr>
            <a:spLocks noChangeArrowheads="1"/>
          </p:cNvSpPr>
          <p:nvPr/>
        </p:nvSpPr>
        <p:spPr bwMode="invGray">
          <a:xfrm>
            <a:off x="6315075" y="4767264"/>
            <a:ext cx="304800" cy="274638"/>
          </a:xfrm>
          <a:prstGeom prst="rect">
            <a:avLst/>
          </a:prstGeom>
          <a:solidFill>
            <a:srgbClr val="D108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21"/>
          <p:cNvSpPr>
            <a:spLocks noChangeArrowheads="1"/>
          </p:cNvSpPr>
          <p:nvPr/>
        </p:nvSpPr>
        <p:spPr bwMode="invGray">
          <a:xfrm>
            <a:off x="5367338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23"/>
          <p:cNvSpPr>
            <a:spLocks noChangeArrowheads="1"/>
          </p:cNvSpPr>
          <p:nvPr/>
        </p:nvSpPr>
        <p:spPr bwMode="invGray">
          <a:xfrm>
            <a:off x="4735513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 bwMode="white">
          <a:xfrm>
            <a:off x="0" y="1847088"/>
            <a:ext cx="9144000" cy="292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130552"/>
            <a:ext cx="6745224" cy="2029968"/>
          </a:xfrm>
        </p:spPr>
        <p:txBody>
          <a:bodyPr anchor="ctr"/>
          <a:lstStyle>
            <a:lvl1pPr algn="r">
              <a:defRPr sz="2800" b="0" i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5357611"/>
            <a:ext cx="6745224" cy="476519"/>
          </a:xfrm>
        </p:spPr>
        <p:txBody>
          <a:bodyPr anchor="b" anchorCtr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13"/>
          </p:nvPr>
        </p:nvSpPr>
        <p:spPr>
          <a:xfrm>
            <a:off x="1447800" y="5841642"/>
            <a:ext cx="6745224" cy="381000"/>
          </a:xfrm>
        </p:spPr>
        <p:txBody>
          <a:bodyPr anchor="t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000" i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0" name="TextBox 49"/>
          <p:cNvSpPr txBox="1"/>
          <p:nvPr userDrawn="1"/>
        </p:nvSpPr>
        <p:spPr>
          <a:xfrm>
            <a:off x="8376920" y="6565900"/>
            <a:ext cx="309700" cy="2031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800" smtClean="0">
                <a:solidFill>
                  <a:srgbClr val="8F8F8F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800" dirty="0" smtClean="0">
              <a:solidFill>
                <a:srgbClr val="8F8F8F"/>
              </a:solidFill>
            </a:endParaRPr>
          </a:p>
        </p:txBody>
      </p:sp>
      <p:pic>
        <p:nvPicPr>
          <p:cNvPr id="51" name="Picture 50" descr="radvisi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54437" y="637682"/>
            <a:ext cx="2121474" cy="505317"/>
          </a:xfrm>
          <a:prstGeom prst="rect">
            <a:avLst/>
          </a:prstGeom>
        </p:spPr>
      </p:pic>
      <p:sp>
        <p:nvSpPr>
          <p:cNvPr id="39" name="TextBox 38"/>
          <p:cNvSpPr txBox="1"/>
          <p:nvPr userDrawn="1"/>
        </p:nvSpPr>
        <p:spPr>
          <a:xfrm>
            <a:off x="457200" y="6537960"/>
            <a:ext cx="1000595" cy="20313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8F8F8F"/>
                </a:solidFill>
              </a:rPr>
              <a:t>© 2012 </a:t>
            </a:r>
            <a:r>
              <a:rPr lang="en-US" sz="800" dirty="0" err="1" smtClean="0">
                <a:solidFill>
                  <a:srgbClr val="8F8F8F"/>
                </a:solidFill>
              </a:rPr>
              <a:t>Radvision</a:t>
            </a:r>
            <a:endParaRPr lang="en-US" sz="800" dirty="0" smtClean="0">
              <a:solidFill>
                <a:srgbClr val="8F8F8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724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724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66DC-58A3-45CF-9D17-0D017B4FC3F7}" type="datetime1">
              <a:rPr lang="en-US" smtClean="0"/>
              <a:pPr/>
              <a:t>2/25/2013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750888"/>
          </a:xfrm>
        </p:spPr>
        <p:txBody>
          <a:bodyPr anchor="b">
            <a:norm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6000"/>
            <a:ext cx="4040188" cy="3886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7800"/>
            <a:ext cx="4041775" cy="750888"/>
          </a:xfrm>
        </p:spPr>
        <p:txBody>
          <a:bodyPr anchor="b">
            <a:norm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041775" cy="3886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03C9-D9D6-439D-B241-1330331395D1}" type="datetime1">
              <a:rPr lang="en-US" smtClean="0"/>
              <a:pPr/>
              <a:t>2/25/2013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3CB3-A0A6-46C4-8F56-D534DFAFCF5F}" type="datetime1">
              <a:rPr lang="en-US" smtClean="0"/>
              <a:pPr/>
              <a:t>2/25/2013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6B10-C767-489B-8EE2-DD66B48A8BAD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82296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invGray">
          <a:xfrm>
            <a:off x="0" y="-7938"/>
            <a:ext cx="9144000" cy="366713"/>
          </a:xfrm>
          <a:prstGeom prst="rect">
            <a:avLst/>
          </a:prstGeom>
          <a:gradFill rotWithShape="1">
            <a:gsLst>
              <a:gs pos="0">
                <a:srgbClr val="91050F">
                  <a:alpha val="76000"/>
                </a:srgbClr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Rectangle 68"/>
          <p:cNvSpPr>
            <a:spLocks noChangeArrowheads="1"/>
          </p:cNvSpPr>
          <p:nvPr/>
        </p:nvSpPr>
        <p:spPr bwMode="invGray">
          <a:xfrm>
            <a:off x="5663119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0" name="Rectangle 69"/>
          <p:cNvSpPr>
            <a:spLocks noChangeArrowheads="1"/>
          </p:cNvSpPr>
          <p:nvPr/>
        </p:nvSpPr>
        <p:spPr bwMode="invGray">
          <a:xfrm>
            <a:off x="5258320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1" name="Rectangle 72"/>
          <p:cNvSpPr>
            <a:spLocks noChangeArrowheads="1"/>
          </p:cNvSpPr>
          <p:nvPr/>
        </p:nvSpPr>
        <p:spPr bwMode="invGray">
          <a:xfrm>
            <a:off x="4043922" y="-7938"/>
            <a:ext cx="39056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" name="Rectangle 73"/>
          <p:cNvSpPr>
            <a:spLocks noChangeArrowheads="1"/>
          </p:cNvSpPr>
          <p:nvPr/>
        </p:nvSpPr>
        <p:spPr bwMode="invGray">
          <a:xfrm>
            <a:off x="3639123" y="-7938"/>
            <a:ext cx="39056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" name="Rectangle 76"/>
          <p:cNvSpPr>
            <a:spLocks noChangeArrowheads="1"/>
          </p:cNvSpPr>
          <p:nvPr/>
        </p:nvSpPr>
        <p:spPr bwMode="invGray">
          <a:xfrm>
            <a:off x="2426760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4" name="Rectangle 77"/>
          <p:cNvSpPr>
            <a:spLocks noChangeArrowheads="1"/>
          </p:cNvSpPr>
          <p:nvPr/>
        </p:nvSpPr>
        <p:spPr bwMode="invGray">
          <a:xfrm>
            <a:off x="2021961" y="-7938"/>
            <a:ext cx="39056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5" name="Rectangle 79"/>
          <p:cNvSpPr>
            <a:spLocks noChangeArrowheads="1"/>
          </p:cNvSpPr>
          <p:nvPr/>
        </p:nvSpPr>
        <p:spPr bwMode="invGray">
          <a:xfrm>
            <a:off x="1212363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" name="Rectangle 82"/>
          <p:cNvSpPr>
            <a:spLocks noChangeArrowheads="1"/>
          </p:cNvSpPr>
          <p:nvPr/>
        </p:nvSpPr>
        <p:spPr bwMode="invGray">
          <a:xfrm>
            <a:off x="0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invGray">
          <a:xfrm>
            <a:off x="0" y="-7938"/>
            <a:ext cx="9144000" cy="366713"/>
          </a:xfrm>
          <a:prstGeom prst="rect">
            <a:avLst/>
          </a:prstGeom>
          <a:gradFill rotWithShape="1">
            <a:gsLst>
              <a:gs pos="0">
                <a:srgbClr val="91050F">
                  <a:alpha val="76000"/>
                </a:srgbClr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537325"/>
            <a:ext cx="7620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244B6-3751-4B0D-931E-A1EABE3AFAEE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57200" y="6537960"/>
            <a:ext cx="1000595" cy="20313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8F8F8F"/>
                </a:solidFill>
              </a:rPr>
              <a:t>© 2012 </a:t>
            </a:r>
            <a:r>
              <a:rPr lang="en-US" sz="800" dirty="0" err="1" smtClean="0">
                <a:solidFill>
                  <a:srgbClr val="8F8F8F"/>
                </a:solidFill>
              </a:rPr>
              <a:t>Radvision</a:t>
            </a:r>
            <a:endParaRPr lang="en-US" sz="800" dirty="0" smtClean="0">
              <a:solidFill>
                <a:srgbClr val="8F8F8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76920" y="6565900"/>
            <a:ext cx="309700" cy="2031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800" smtClean="0">
                <a:solidFill>
                  <a:srgbClr val="8F8F8F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800" dirty="0" smtClean="0">
              <a:solidFill>
                <a:srgbClr val="8F8F8F"/>
              </a:solidFill>
            </a:endParaRPr>
          </a:p>
        </p:txBody>
      </p:sp>
      <p:pic>
        <p:nvPicPr>
          <p:cNvPr id="30" name="Picture 29" descr="horz_ppt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5584370" y="92428"/>
            <a:ext cx="3123521" cy="1822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1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5" r:id="rId34"/>
    <p:sldLayoutId id="2147483696" r:id="rId35"/>
    <p:sldLayoutId id="2147483697" r:id="rId36"/>
    <p:sldLayoutId id="2147483698" r:id="rId37"/>
    <p:sldLayoutId id="2147483700" r:id="rId38"/>
    <p:sldLayoutId id="2147483701" r:id="rId39"/>
    <p:sldLayoutId id="2147483702" r:id="rId40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ebdings" pitchFamily="18" charset="2"/>
        <a:buChar char="4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9456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3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8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6950" y="3429000"/>
            <a:ext cx="6595450" cy="1365504"/>
          </a:xfrm>
        </p:spPr>
        <p:txBody>
          <a:bodyPr/>
          <a:lstStyle/>
          <a:p>
            <a:r>
              <a:rPr lang="en-US" sz="4400" b="1" dirty="0" smtClean="0"/>
              <a:t>Scopia Elite 6000</a:t>
            </a:r>
            <a:br>
              <a:rPr lang="en-US" sz="4400" b="1" dirty="0" smtClean="0"/>
            </a:br>
            <a:r>
              <a:rPr lang="en-US" sz="3600" dirty="0" smtClean="0">
                <a:solidFill>
                  <a:schemeClr val="accent1"/>
                </a:solidFill>
              </a:rPr>
              <a:t>Next Generation Hybrid MCU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2220" y="5012595"/>
            <a:ext cx="6507872" cy="990600"/>
          </a:xfrm>
        </p:spPr>
        <p:txBody>
          <a:bodyPr/>
          <a:lstStyle/>
          <a:p>
            <a:r>
              <a:rPr lang="en-US" dirty="0" smtClean="0"/>
              <a:t>Yaniv Levi</a:t>
            </a:r>
          </a:p>
          <a:p>
            <a:endParaRPr lang="en-US" sz="1050" dirty="0" smtClean="0"/>
          </a:p>
          <a:p>
            <a:r>
              <a:rPr lang="en-US" sz="1800" dirty="0" smtClean="0"/>
              <a:t>Director, Infrastructure Product Management</a:t>
            </a:r>
            <a:endParaRPr lang="en-US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533"/>
            <a:ext cx="8229600" cy="652429"/>
          </a:xfrm>
        </p:spPr>
        <p:txBody>
          <a:bodyPr/>
          <a:lstStyle/>
          <a:p>
            <a:r>
              <a:rPr lang="en-US" b="1" dirty="0" smtClean="0"/>
              <a:t>Scopia Elite 6140 – Capacity Example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353671" y="1787979"/>
            <a:ext cx="0" cy="4019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353671" y="5807930"/>
            <a:ext cx="75020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4300" y="4863020"/>
            <a:ext cx="1118828" cy="76943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 smtClean="0"/>
              <a:t>Desktop/Mobile</a:t>
            </a:r>
          </a:p>
          <a:p>
            <a:pPr algn="ctr"/>
            <a:r>
              <a:rPr lang="en-US" sz="1200" b="1" dirty="0" smtClean="0"/>
              <a:t>480p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4300" y="4093593"/>
            <a:ext cx="1118828" cy="52321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/>
              <a:t>Group </a:t>
            </a:r>
            <a:r>
              <a:rPr lang="en-US" sz="1200" b="1" dirty="0"/>
              <a:t>720p30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" y="3395105"/>
            <a:ext cx="1118828" cy="52321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 smtClean="0"/>
              <a:t>Group</a:t>
            </a:r>
          </a:p>
          <a:p>
            <a:pPr algn="ctr"/>
            <a:r>
              <a:rPr lang="en-US" sz="1200" b="1" dirty="0" smtClean="0"/>
              <a:t>1080p30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" y="2712945"/>
            <a:ext cx="1118828" cy="52321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 smtClean="0"/>
              <a:t>Premium</a:t>
            </a:r>
            <a:r>
              <a:rPr lang="en-US" sz="1200" b="1" dirty="0" smtClean="0"/>
              <a:t>1080p60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48845" y="5826806"/>
            <a:ext cx="111882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 smtClean="0"/>
              <a:t>80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73038" y="5826806"/>
            <a:ext cx="111882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 smtClean="0"/>
              <a:t>160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1371603" y="4882240"/>
            <a:ext cx="6686547" cy="32657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16" name="TextBox 15"/>
          <p:cNvSpPr txBox="1"/>
          <p:nvPr/>
        </p:nvSpPr>
        <p:spPr>
          <a:xfrm>
            <a:off x="2582646" y="5826806"/>
            <a:ext cx="111882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 smtClean="0"/>
              <a:t>40</a:t>
            </a:r>
            <a:endParaRPr lang="en-US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1371603" y="4191916"/>
            <a:ext cx="1762293" cy="32657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20" name="Rectangle 19"/>
          <p:cNvSpPr/>
          <p:nvPr/>
        </p:nvSpPr>
        <p:spPr>
          <a:xfrm>
            <a:off x="1371603" y="3493428"/>
            <a:ext cx="1762293" cy="32657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21" name="Rectangle 20"/>
          <p:cNvSpPr/>
          <p:nvPr/>
        </p:nvSpPr>
        <p:spPr>
          <a:xfrm>
            <a:off x="1371604" y="2811268"/>
            <a:ext cx="795864" cy="32657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24" name="TextBox 23"/>
          <p:cNvSpPr txBox="1"/>
          <p:nvPr/>
        </p:nvSpPr>
        <p:spPr>
          <a:xfrm>
            <a:off x="1497993" y="2797114"/>
            <a:ext cx="559414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1206" y="3487438"/>
            <a:ext cx="559414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4</a:t>
            </a:r>
            <a:r>
              <a:rPr lang="en-US" sz="1600" b="1" dirty="0" smtClean="0">
                <a:solidFill>
                  <a:schemeClr val="bg1"/>
                </a:solidFill>
              </a:rPr>
              <a:t>0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1206" y="4183752"/>
            <a:ext cx="559414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4</a:t>
            </a:r>
            <a:r>
              <a:rPr lang="en-US" sz="1600" b="1" dirty="0" smtClean="0">
                <a:solidFill>
                  <a:schemeClr val="bg1"/>
                </a:solidFill>
              </a:rPr>
              <a:t>0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4157" y="4880066"/>
            <a:ext cx="559414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160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50224" y="4189741"/>
            <a:ext cx="1762293" cy="326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30" name="TextBox 29"/>
          <p:cNvSpPr txBox="1"/>
          <p:nvPr/>
        </p:nvSpPr>
        <p:spPr>
          <a:xfrm>
            <a:off x="3751663" y="4180318"/>
            <a:ext cx="559414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4</a:t>
            </a:r>
            <a:r>
              <a:rPr lang="en-US" sz="1600" b="1" dirty="0" smtClean="0">
                <a:solidFill>
                  <a:schemeClr val="accent1"/>
                </a:solidFill>
              </a:rPr>
              <a:t>0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131378" y="1502227"/>
            <a:ext cx="2460487" cy="103686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32" name="Rectangle 31"/>
          <p:cNvSpPr/>
          <p:nvPr/>
        </p:nvSpPr>
        <p:spPr>
          <a:xfrm>
            <a:off x="6307096" y="2081892"/>
            <a:ext cx="665219" cy="326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33" name="Rectangle 32"/>
          <p:cNvSpPr/>
          <p:nvPr/>
        </p:nvSpPr>
        <p:spPr>
          <a:xfrm>
            <a:off x="6307096" y="1649215"/>
            <a:ext cx="665219" cy="32657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35" name="TextBox 34"/>
          <p:cNvSpPr txBox="1"/>
          <p:nvPr/>
        </p:nvSpPr>
        <p:spPr>
          <a:xfrm>
            <a:off x="7056670" y="1652163"/>
            <a:ext cx="1445392" cy="30777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400" b="1" dirty="0" smtClean="0"/>
              <a:t>Basic Product</a:t>
            </a:r>
            <a:endParaRPr lang="en-US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060918" y="2081892"/>
            <a:ext cx="1511581" cy="30777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400" b="1" dirty="0" smtClean="0"/>
              <a:t>License Option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xmlns="" val="2368428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4" grpId="0"/>
      <p:bldP spid="25" grpId="0"/>
      <p:bldP spid="26" grpId="0"/>
      <p:bldP spid="27" grpId="0"/>
      <p:bldP spid="29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Elite 6000 Feature Introduction Plan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770736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689235"/>
          </a:xfrm>
        </p:spPr>
        <p:txBody>
          <a:bodyPr/>
          <a:lstStyle/>
          <a:p>
            <a:r>
              <a:rPr lang="en-US" b="1" dirty="0" smtClean="0"/>
              <a:t>Elite 6000 Phased Release Plan</a:t>
            </a:r>
            <a:endParaRPr lang="en-US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16117586"/>
              </p:ext>
            </p:extLst>
          </p:nvPr>
        </p:nvGraphicFramePr>
        <p:xfrm>
          <a:off x="457200" y="14478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970715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4922121" y="4187429"/>
            <a:ext cx="3433987" cy="192738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13" name="Rectangle 12"/>
          <p:cNvSpPr/>
          <p:nvPr/>
        </p:nvSpPr>
        <p:spPr>
          <a:xfrm>
            <a:off x="19285" y="6248268"/>
            <a:ext cx="1451083" cy="554881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533"/>
            <a:ext cx="8229600" cy="652429"/>
          </a:xfrm>
        </p:spPr>
        <p:txBody>
          <a:bodyPr/>
          <a:lstStyle/>
          <a:p>
            <a:r>
              <a:rPr lang="en-US" b="1" dirty="0" smtClean="0"/>
              <a:t>Fixed Capacity Vs Dynamic Capacity</a:t>
            </a:r>
            <a:endParaRPr lang="en-US" b="1" dirty="0"/>
          </a:p>
        </p:txBody>
      </p:sp>
      <p:sp>
        <p:nvSpPr>
          <p:cNvPr id="43" name="Rectangle 42"/>
          <p:cNvSpPr/>
          <p:nvPr/>
        </p:nvSpPr>
        <p:spPr>
          <a:xfrm>
            <a:off x="4959502" y="4982900"/>
            <a:ext cx="3331628" cy="3265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45" name="Rectangle 44"/>
          <p:cNvSpPr/>
          <p:nvPr/>
        </p:nvSpPr>
        <p:spPr>
          <a:xfrm>
            <a:off x="4973150" y="5722491"/>
            <a:ext cx="3331628" cy="3265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grpSp>
        <p:nvGrpSpPr>
          <p:cNvPr id="4" name="Group 3"/>
          <p:cNvGrpSpPr/>
          <p:nvPr/>
        </p:nvGrpSpPr>
        <p:grpSpPr>
          <a:xfrm>
            <a:off x="4220844" y="1426047"/>
            <a:ext cx="4565359" cy="1828574"/>
            <a:chOff x="342900" y="2657701"/>
            <a:chExt cx="4565359" cy="1828574"/>
          </a:xfrm>
        </p:grpSpPr>
        <p:sp>
          <p:nvSpPr>
            <p:cNvPr id="50" name="Rounded Rectangle 49"/>
            <p:cNvSpPr/>
            <p:nvPr/>
          </p:nvSpPr>
          <p:spPr>
            <a:xfrm>
              <a:off x="416378" y="2657701"/>
              <a:ext cx="4491881" cy="1828574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mtClean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71604" y="3199974"/>
              <a:ext cx="1656289" cy="326571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mtClean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71604" y="2782692"/>
              <a:ext cx="3331628" cy="32657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mtClean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2900" y="4066325"/>
              <a:ext cx="1118828" cy="307773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algn="ctr"/>
              <a:r>
                <a:rPr lang="en-US" sz="1400" b="1" dirty="0" smtClean="0"/>
                <a:t>480p</a:t>
              </a:r>
              <a:endParaRPr lang="en-US" sz="14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42900" y="3645975"/>
              <a:ext cx="1118828" cy="307773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algn="ctr"/>
              <a:r>
                <a:rPr lang="en-US" sz="1400" b="1" dirty="0" smtClean="0"/>
                <a:t>720p30</a:t>
              </a:r>
              <a:endParaRPr lang="en-US" sz="14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2900" y="3223655"/>
              <a:ext cx="1118828" cy="307773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algn="ctr"/>
              <a:r>
                <a:rPr lang="en-US" sz="1400" b="1" dirty="0" smtClean="0"/>
                <a:t>1080p30</a:t>
              </a:r>
              <a:endParaRPr lang="en-US" sz="14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2900" y="2808195"/>
              <a:ext cx="1118828" cy="307773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algn="ctr"/>
              <a:r>
                <a:rPr lang="en-US" sz="1400" b="1" dirty="0" smtClean="0"/>
                <a:t>1080p60</a:t>
              </a:r>
              <a:endParaRPr lang="en-US" sz="1400" b="1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72845" y="4044649"/>
              <a:ext cx="397932" cy="326571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mtClean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373952" y="3621186"/>
              <a:ext cx="814915" cy="326571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mtClean="0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821332" y="4187429"/>
            <a:ext cx="3433987" cy="191880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82" name="TextBox 81"/>
          <p:cNvSpPr txBox="1"/>
          <p:nvPr/>
        </p:nvSpPr>
        <p:spPr>
          <a:xfrm>
            <a:off x="809222" y="6244776"/>
            <a:ext cx="3466214" cy="58477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 smtClean="0"/>
              <a:t>Elite 6110 – Fixed Capacity</a:t>
            </a:r>
          </a:p>
          <a:p>
            <a:pPr algn="ctr"/>
            <a:r>
              <a:rPr lang="en-US" sz="1600" b="1" dirty="0" smtClean="0"/>
              <a:t>CQ1’2013</a:t>
            </a:r>
            <a:endParaRPr lang="en-US" sz="1600" b="1" dirty="0"/>
          </a:p>
        </p:txBody>
      </p:sp>
      <p:sp>
        <p:nvSpPr>
          <p:cNvPr id="83" name="Rectangle 82"/>
          <p:cNvSpPr/>
          <p:nvPr/>
        </p:nvSpPr>
        <p:spPr>
          <a:xfrm>
            <a:off x="871533" y="4236947"/>
            <a:ext cx="3331628" cy="3265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84" name="Rectangle 83"/>
          <p:cNvSpPr/>
          <p:nvPr/>
        </p:nvSpPr>
        <p:spPr>
          <a:xfrm>
            <a:off x="871534" y="4613316"/>
            <a:ext cx="3331628" cy="3265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85" name="Rectangle 84"/>
          <p:cNvSpPr/>
          <p:nvPr/>
        </p:nvSpPr>
        <p:spPr>
          <a:xfrm>
            <a:off x="871534" y="4982755"/>
            <a:ext cx="3331628" cy="3265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86" name="Rectangle 85"/>
          <p:cNvSpPr/>
          <p:nvPr/>
        </p:nvSpPr>
        <p:spPr>
          <a:xfrm>
            <a:off x="871534" y="5354116"/>
            <a:ext cx="3331628" cy="3265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87" name="Rectangle 86"/>
          <p:cNvSpPr/>
          <p:nvPr/>
        </p:nvSpPr>
        <p:spPr>
          <a:xfrm>
            <a:off x="871534" y="5710944"/>
            <a:ext cx="3331628" cy="3265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88" name="Rectangle 87"/>
          <p:cNvSpPr/>
          <p:nvPr/>
        </p:nvSpPr>
        <p:spPr>
          <a:xfrm>
            <a:off x="4970134" y="5354117"/>
            <a:ext cx="814915" cy="3265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91" name="Rectangle 90"/>
          <p:cNvSpPr/>
          <p:nvPr/>
        </p:nvSpPr>
        <p:spPr>
          <a:xfrm>
            <a:off x="5810971" y="5361006"/>
            <a:ext cx="1656289" cy="32657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92" name="Rectangle 91"/>
          <p:cNvSpPr/>
          <p:nvPr/>
        </p:nvSpPr>
        <p:spPr>
          <a:xfrm>
            <a:off x="7488526" y="5360806"/>
            <a:ext cx="397932" cy="32657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mtClean="0"/>
          </a:p>
        </p:txBody>
      </p:sp>
      <p:sp>
        <p:nvSpPr>
          <p:cNvPr id="93" name="TextBox 92"/>
          <p:cNvSpPr txBox="1"/>
          <p:nvPr/>
        </p:nvSpPr>
        <p:spPr>
          <a:xfrm>
            <a:off x="4906008" y="6252092"/>
            <a:ext cx="3466214" cy="58477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b="1" dirty="0" smtClean="0"/>
              <a:t>Elite 6110 – Dynamic Capacity</a:t>
            </a:r>
          </a:p>
          <a:p>
            <a:pPr algn="ctr"/>
            <a:r>
              <a:rPr lang="en-US" sz="1600" b="1" dirty="0" smtClean="0"/>
              <a:t>CQ3’2013</a:t>
            </a:r>
            <a:endParaRPr lang="en-US" sz="1600" b="1" dirty="0"/>
          </a:p>
        </p:txBody>
      </p:sp>
      <p:grpSp>
        <p:nvGrpSpPr>
          <p:cNvPr id="66" name="Group 65"/>
          <p:cNvGrpSpPr/>
          <p:nvPr/>
        </p:nvGrpSpPr>
        <p:grpSpPr>
          <a:xfrm>
            <a:off x="390235" y="1463489"/>
            <a:ext cx="2451574" cy="424248"/>
            <a:chOff x="242454" y="1842787"/>
            <a:chExt cx="2224288" cy="424248"/>
          </a:xfrm>
        </p:grpSpPr>
        <p:sp>
          <p:nvSpPr>
            <p:cNvPr id="67" name="Rounded Rectangle 66"/>
            <p:cNvSpPr/>
            <p:nvPr/>
          </p:nvSpPr>
          <p:spPr>
            <a:xfrm>
              <a:off x="568653" y="1892121"/>
              <a:ext cx="1898089" cy="37491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85000"/>
                  </a:schemeClr>
                </a:gs>
                <a:gs pos="50000">
                  <a:schemeClr val="bg1">
                    <a:lumMod val="95000"/>
                    <a:alpha val="85000"/>
                  </a:schemeClr>
                </a:gs>
                <a:gs pos="100000">
                  <a:schemeClr val="bg1">
                    <a:lumMod val="75000"/>
                    <a:alpha val="85000"/>
                  </a:scheme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42950" marR="0" lvl="1" indent="-28575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1600" b="1" dirty="0" smtClean="0">
                <a:solidFill>
                  <a:schemeClr val="tx1"/>
                </a:solidFill>
                <a:latin typeface="+mj-lt"/>
                <a:sym typeface="Wingdings" pitchFamily="2" charset="2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2454" y="1842787"/>
              <a:ext cx="2165863" cy="416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marR="0" lvl="1" indent="-28575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600" b="1" dirty="0" smtClean="0">
                  <a:latin typeface="+mj-lt"/>
                </a:rPr>
                <a:t>1st call – 1080p60</a:t>
              </a:r>
              <a:endParaRPr lang="en-US" sz="1600" b="1" dirty="0" smtClean="0">
                <a:latin typeface="+mj-lt"/>
                <a:sym typeface="Wingdings" pitchFamily="2" charset="2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97612" y="1924985"/>
            <a:ext cx="2442049" cy="461665"/>
            <a:chOff x="251096" y="1842787"/>
            <a:chExt cx="2215646" cy="461665"/>
          </a:xfrm>
        </p:grpSpPr>
        <p:sp>
          <p:nvSpPr>
            <p:cNvPr id="96" name="Rounded Rectangle 95"/>
            <p:cNvSpPr/>
            <p:nvPr/>
          </p:nvSpPr>
          <p:spPr>
            <a:xfrm>
              <a:off x="568653" y="1892121"/>
              <a:ext cx="1898089" cy="37491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85000"/>
                  </a:schemeClr>
                </a:gs>
                <a:gs pos="50000">
                  <a:schemeClr val="bg1">
                    <a:lumMod val="95000"/>
                    <a:alpha val="85000"/>
                  </a:schemeClr>
                </a:gs>
                <a:gs pos="100000">
                  <a:schemeClr val="bg1">
                    <a:lumMod val="75000"/>
                    <a:alpha val="85000"/>
                  </a:scheme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42950" marR="0" lvl="1" indent="-28575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1600" b="1" dirty="0" smtClean="0">
                <a:solidFill>
                  <a:schemeClr val="tx1"/>
                </a:solidFill>
                <a:latin typeface="+mj-lt"/>
                <a:sym typeface="Wingdings" pitchFamily="2" charset="2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51096" y="1842787"/>
              <a:ext cx="216586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marR="0" lvl="1" indent="-28575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600" b="1" dirty="0" smtClean="0">
                  <a:latin typeface="+mj-lt"/>
                </a:rPr>
                <a:t>2nd call – 720p30</a:t>
              </a:r>
              <a:endParaRPr lang="en-US" sz="1600" b="1" dirty="0" smtClean="0">
                <a:latin typeface="+mj-lt"/>
                <a:sym typeface="Wingdings" pitchFamily="2" charset="2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94709" y="2383758"/>
            <a:ext cx="2451574" cy="461665"/>
            <a:chOff x="242454" y="1842787"/>
            <a:chExt cx="2224288" cy="461665"/>
          </a:xfrm>
        </p:grpSpPr>
        <p:sp>
          <p:nvSpPr>
            <p:cNvPr id="99" name="Rounded Rectangle 98"/>
            <p:cNvSpPr/>
            <p:nvPr/>
          </p:nvSpPr>
          <p:spPr>
            <a:xfrm>
              <a:off x="568653" y="1892121"/>
              <a:ext cx="1898089" cy="37491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85000"/>
                  </a:schemeClr>
                </a:gs>
                <a:gs pos="50000">
                  <a:schemeClr val="bg1">
                    <a:lumMod val="95000"/>
                    <a:alpha val="85000"/>
                  </a:schemeClr>
                </a:gs>
                <a:gs pos="100000">
                  <a:schemeClr val="bg1">
                    <a:lumMod val="75000"/>
                    <a:alpha val="85000"/>
                  </a:scheme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42950" marR="0" lvl="1" indent="-28575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1600" b="1" dirty="0" smtClean="0">
                <a:solidFill>
                  <a:schemeClr val="tx1"/>
                </a:solidFill>
                <a:latin typeface="+mj-lt"/>
                <a:sym typeface="Wingdings" pitchFamily="2" charset="2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42454" y="1842787"/>
              <a:ext cx="216586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marR="0" lvl="1" indent="-28575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600" b="1" dirty="0" smtClean="0">
                  <a:latin typeface="+mj-lt"/>
                </a:rPr>
                <a:t>3rd call – 1080p30</a:t>
              </a:r>
              <a:endParaRPr lang="en-US" sz="1600" b="1" dirty="0" smtClean="0">
                <a:latin typeface="+mj-lt"/>
                <a:sym typeface="Wingdings" pitchFamily="2" charset="2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42334" y="2850740"/>
            <a:ext cx="2403949" cy="424248"/>
            <a:chOff x="285664" y="1842787"/>
            <a:chExt cx="2181078" cy="424248"/>
          </a:xfrm>
        </p:grpSpPr>
        <p:sp>
          <p:nvSpPr>
            <p:cNvPr id="102" name="Rounded Rectangle 101"/>
            <p:cNvSpPr/>
            <p:nvPr/>
          </p:nvSpPr>
          <p:spPr>
            <a:xfrm>
              <a:off x="568653" y="1892121"/>
              <a:ext cx="1898089" cy="37491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85000"/>
                  </a:schemeClr>
                </a:gs>
                <a:gs pos="50000">
                  <a:schemeClr val="bg1">
                    <a:lumMod val="95000"/>
                    <a:alpha val="85000"/>
                  </a:schemeClr>
                </a:gs>
                <a:gs pos="100000">
                  <a:schemeClr val="bg1">
                    <a:lumMod val="75000"/>
                    <a:alpha val="85000"/>
                  </a:scheme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42950" marR="0" lvl="1" indent="-28575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1600" b="1" dirty="0" smtClean="0">
                <a:solidFill>
                  <a:schemeClr val="tx1"/>
                </a:solidFill>
                <a:latin typeface="+mj-lt"/>
                <a:sym typeface="Wingdings" pitchFamily="2" charset="2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85664" y="1842787"/>
              <a:ext cx="2165863" cy="416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marR="0" lvl="1" indent="-28575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600" b="1" dirty="0" smtClean="0">
                  <a:latin typeface="+mj-lt"/>
                </a:rPr>
                <a:t>4th call – 480p30</a:t>
              </a:r>
              <a:endParaRPr lang="en-US" sz="1600" b="1" dirty="0" smtClean="0">
                <a:latin typeface="+mj-lt"/>
                <a:sym typeface="Wingdings" pitchFamily="2" charset="2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93499" y="3322613"/>
            <a:ext cx="2451574" cy="424248"/>
            <a:chOff x="242454" y="1842787"/>
            <a:chExt cx="2224288" cy="424248"/>
          </a:xfrm>
        </p:grpSpPr>
        <p:sp>
          <p:nvSpPr>
            <p:cNvPr id="105" name="Rounded Rectangle 104"/>
            <p:cNvSpPr/>
            <p:nvPr/>
          </p:nvSpPr>
          <p:spPr>
            <a:xfrm>
              <a:off x="568653" y="1892121"/>
              <a:ext cx="1898089" cy="37491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85000"/>
                  </a:schemeClr>
                </a:gs>
                <a:gs pos="50000">
                  <a:schemeClr val="bg1">
                    <a:lumMod val="95000"/>
                    <a:alpha val="85000"/>
                  </a:schemeClr>
                </a:gs>
                <a:gs pos="100000">
                  <a:schemeClr val="bg1">
                    <a:lumMod val="75000"/>
                    <a:alpha val="85000"/>
                  </a:scheme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42950" marR="0" lvl="1" indent="-28575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1600" b="1" dirty="0" smtClean="0">
                <a:solidFill>
                  <a:schemeClr val="tx1"/>
                </a:solidFill>
                <a:latin typeface="+mj-lt"/>
                <a:sym typeface="Wingdings" pitchFamily="2" charset="2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42454" y="1842787"/>
              <a:ext cx="2165863" cy="416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marR="0" lvl="1" indent="-285750" algn="l" rtl="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600" b="1" dirty="0" smtClean="0">
                  <a:latin typeface="+mj-lt"/>
                </a:rPr>
                <a:t>5th call – 1080p60</a:t>
              </a:r>
              <a:endParaRPr lang="en-US" sz="1600" b="1" dirty="0" smtClean="0">
                <a:latin typeface="+mj-lt"/>
                <a:sym typeface="Wingdings" pitchFamily="2" charset="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818368" y="4899832"/>
            <a:ext cx="3403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A</a:t>
            </a:r>
            <a:r>
              <a:rPr lang="en-US" sz="2400" dirty="0" smtClean="0"/>
              <a:t>ll calls consume </a:t>
            </a:r>
            <a:r>
              <a:rPr lang="en-US" sz="2400" dirty="0"/>
              <a:t>the same </a:t>
            </a:r>
            <a:r>
              <a:rPr lang="en-US" sz="2400" dirty="0" smtClean="0"/>
              <a:t>resource</a:t>
            </a:r>
            <a:endParaRPr lang="en-US" sz="2400" dirty="0"/>
          </a:p>
        </p:txBody>
      </p:sp>
      <p:sp>
        <p:nvSpPr>
          <p:cNvPr id="108" name="Rectangle 107"/>
          <p:cNvSpPr/>
          <p:nvPr/>
        </p:nvSpPr>
        <p:spPr>
          <a:xfrm>
            <a:off x="4854689" y="4899832"/>
            <a:ext cx="3583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E</a:t>
            </a:r>
            <a:r>
              <a:rPr lang="en-US" sz="2400" dirty="0" smtClean="0"/>
              <a:t>ach call consumes </a:t>
            </a:r>
            <a:r>
              <a:rPr lang="en-US" sz="2400" dirty="0"/>
              <a:t>the </a:t>
            </a:r>
            <a:r>
              <a:rPr lang="en-US" sz="2400" dirty="0" smtClean="0"/>
              <a:t>exact resource needed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680764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43" grpId="0" animBg="1"/>
      <p:bldP spid="45" grpId="0" animBg="1"/>
      <p:bldP spid="81" grpId="0" animBg="1"/>
      <p:bldP spid="82" grpId="0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1" grpId="0" animBg="1"/>
      <p:bldP spid="92" grpId="0" animBg="1"/>
      <p:bldP spid="93" grpId="0"/>
      <p:bldP spid="18" grpId="0"/>
      <p:bldP spid="18" grpId="1"/>
      <p:bldP spid="108" grpId="0"/>
      <p:bldP spid="10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7371"/>
            <a:ext cx="8229600" cy="838200"/>
          </a:xfrm>
        </p:spPr>
        <p:txBody>
          <a:bodyPr/>
          <a:lstStyle/>
          <a:p>
            <a:r>
              <a:rPr lang="en-US" b="1" dirty="0" smtClean="0"/>
              <a:t>True Symmetric 1080p60 Solution</a:t>
            </a:r>
            <a:br>
              <a:rPr lang="en-US" b="1" dirty="0" smtClean="0"/>
            </a:br>
            <a:r>
              <a:rPr lang="en-US" sz="22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Live and Content</a:t>
            </a:r>
            <a:endParaRPr lang="en-US" sz="22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0437" y="1421553"/>
            <a:ext cx="9544050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6987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533"/>
            <a:ext cx="8229600" cy="652429"/>
          </a:xfrm>
        </p:spPr>
        <p:txBody>
          <a:bodyPr/>
          <a:lstStyle/>
          <a:p>
            <a:r>
              <a:rPr lang="en-US" b="1" dirty="0" smtClean="0"/>
              <a:t>H.264 High-Profile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8192"/>
            <a:ext cx="8229600" cy="4724399"/>
          </a:xfrm>
        </p:spPr>
        <p:txBody>
          <a:bodyPr/>
          <a:lstStyle/>
          <a:p>
            <a:r>
              <a:rPr lang="en-US" dirty="0" smtClean="0"/>
              <a:t>Efficient use of network resources</a:t>
            </a:r>
          </a:p>
          <a:p>
            <a:r>
              <a:rPr lang="en-US" dirty="0" smtClean="0"/>
              <a:t>Fully interoperable</a:t>
            </a:r>
          </a:p>
          <a:p>
            <a:r>
              <a:rPr lang="en-US" dirty="0" smtClean="0"/>
              <a:t>30-50% bandwidth saving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4826" y="2742206"/>
            <a:ext cx="9340405" cy="399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9336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9950" y="1797242"/>
            <a:ext cx="5667375" cy="4762500"/>
          </a:xfrm>
          <a:prstGeom prst="rect">
            <a:avLst/>
          </a:prstGeom>
        </p:spPr>
      </p:pic>
      <p:pic>
        <p:nvPicPr>
          <p:cNvPr id="4" name="Picture 3" descr="fla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3466814"/>
            <a:ext cx="3124200" cy="317459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7844" y="4178492"/>
            <a:ext cx="1175657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rPr>
              <a:t>1</a:t>
            </a:r>
            <a:r>
              <a:rPr lang="en-US" sz="3200" baseline="100000" dirty="0" smtClean="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rPr>
              <a:t>st</a:t>
            </a:r>
            <a:endParaRPr kumimoji="0" lang="en-US" sz="3200" b="0" i="0" u="none" strike="noStrike" kern="1200" cap="none" spc="0" normalizeH="0" baseline="10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43486" y="4684715"/>
            <a:ext cx="1447800" cy="542925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Comprehensive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SVC Solution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\\172.16.91.101\Public\Catalog\imagery\SCOPIA_ELITE\images\MCU_togeth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2200" y="3837766"/>
            <a:ext cx="2477493" cy="138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opiadeskto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3211" y="5170492"/>
            <a:ext cx="1823197" cy="18722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9443" y="3743529"/>
            <a:ext cx="127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200" b="1" dirty="0" smtClean="0">
                <a:solidFill>
                  <a:srgbClr val="0070C0"/>
                </a:solidFill>
              </a:rPr>
              <a:t>SVC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C:\Users\katalinh.RADVISION\My Work\xt5000\xt5000_all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8" r="19625"/>
          <a:stretch/>
        </p:blipFill>
        <p:spPr bwMode="auto">
          <a:xfrm>
            <a:off x="6736828" y="2880283"/>
            <a:ext cx="2132924" cy="115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3075"/>
            <a:ext cx="8229600" cy="838200"/>
          </a:xfrm>
        </p:spPr>
        <p:txBody>
          <a:bodyPr/>
          <a:lstStyle/>
          <a:p>
            <a:r>
              <a:rPr lang="en-US" b="1" dirty="0" smtClean="0"/>
              <a:t>H.264 SVC Across the Board</a:t>
            </a:r>
            <a:endParaRPr lang="en-US" b="1" dirty="0"/>
          </a:p>
        </p:txBody>
      </p:sp>
      <p:pic>
        <p:nvPicPr>
          <p:cNvPr id="14" name="Picture 3" descr="D:\Dropbox\_PM_Shared\_WorkInProgress\Avatar\images\SCOPIA ELITE 6000 SERIES PANEL FOR ENTRY LEVEL SERV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55633" y="2175711"/>
            <a:ext cx="3281195" cy="140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Dropbox\_PM_Shared\_WorkInProgress\_XT\XT Executive 240\ProductImages\transparent_Scopia_EXecutive_240_B_No_GU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0984" y="4381882"/>
            <a:ext cx="1481642" cy="134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7735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Investment Protection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8800" y="2451100"/>
            <a:ext cx="5588000" cy="3632200"/>
          </a:xfrm>
        </p:spPr>
        <p:txBody>
          <a:bodyPr/>
          <a:lstStyle/>
          <a:p>
            <a:r>
              <a:rPr lang="en-US" dirty="0" smtClean="0"/>
              <a:t>Works in conjunction with Elite 5000</a:t>
            </a:r>
          </a:p>
          <a:p>
            <a:r>
              <a:rPr lang="en-US" dirty="0" smtClean="0"/>
              <a:t>Seamless &amp; automatic, SVC-based cascading</a:t>
            </a:r>
          </a:p>
          <a:p>
            <a:r>
              <a:rPr lang="en-US" dirty="0" smtClean="0"/>
              <a:t>Interoperable with existing devices</a:t>
            </a:r>
            <a:endParaRPr lang="en-US" dirty="0"/>
          </a:p>
        </p:txBody>
      </p:sp>
      <p:pic>
        <p:nvPicPr>
          <p:cNvPr id="1028" name="Picture 4" descr="http://taxsalessecrets.com/blog/wp-content/uploads/2011/01/protectinv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399" y="1829832"/>
            <a:ext cx="2965633" cy="322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1511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-269420" y="1508948"/>
            <a:ext cx="9686147" cy="5358663"/>
            <a:chOff x="0" y="952500"/>
            <a:chExt cx="9144000" cy="5143500"/>
          </a:xfrm>
        </p:grpSpPr>
        <p:pic>
          <p:nvPicPr>
            <p:cNvPr id="92" name="Picture 91" descr="720p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52500"/>
              <a:ext cx="9144000" cy="5143500"/>
            </a:xfrm>
            <a:prstGeom prst="rect">
              <a:avLst/>
            </a:prstGeom>
          </p:spPr>
        </p:pic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13" y="1562100"/>
              <a:ext cx="7723187" cy="400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9831"/>
            <a:ext cx="8229600" cy="838200"/>
          </a:xfrm>
        </p:spPr>
        <p:txBody>
          <a:bodyPr/>
          <a:lstStyle/>
          <a:p>
            <a:r>
              <a:rPr lang="en-US" b="1" dirty="0"/>
              <a:t>The Scopia Experience</a:t>
            </a:r>
            <a:br>
              <a:rPr lang="en-US" b="1" dirty="0"/>
            </a:br>
            <a:r>
              <a:rPr lang="en-US" sz="2200" b="1" dirty="0">
                <a:solidFill>
                  <a:schemeClr val="accent1"/>
                </a:solidFill>
              </a:rPr>
              <a:t>Rich User Experience</a:t>
            </a:r>
            <a:endParaRPr lang="en-US" sz="22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26619" y="1183820"/>
            <a:ext cx="7535636" cy="5528675"/>
            <a:chOff x="76200" y="692696"/>
            <a:chExt cx="7924800" cy="6019800"/>
          </a:xfrm>
        </p:grpSpPr>
        <p:pic>
          <p:nvPicPr>
            <p:cNvPr id="52" name="Picture 2" descr="\\172.16.91.101\public\System 7 launch materials\Resources\New Video Layouts .png"/>
            <p:cNvPicPr>
              <a:picLocks noChangeAspect="1" noChangeArrowheads="1"/>
            </p:cNvPicPr>
            <p:nvPr/>
          </p:nvPicPr>
          <p:blipFill>
            <a:blip r:embed="rId4" cstate="print"/>
            <a:srcRect l="13066" r="10314" b="8967"/>
            <a:stretch>
              <a:fillRect/>
            </a:stretch>
          </p:blipFill>
          <p:spPr bwMode="auto">
            <a:xfrm>
              <a:off x="76200" y="692696"/>
              <a:ext cx="7924800" cy="601980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592" y="1794576"/>
              <a:ext cx="375636" cy="375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4" name="Picture 2" descr="D:\backup\Work\MCU\DORA\general images\28_CP_video_layou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23460" y="1529535"/>
            <a:ext cx="9365432" cy="5260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65040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9831"/>
            <a:ext cx="8229600" cy="838200"/>
          </a:xfrm>
        </p:spPr>
        <p:txBody>
          <a:bodyPr/>
          <a:lstStyle/>
          <a:p>
            <a:r>
              <a:rPr lang="en-US" b="1" dirty="0"/>
              <a:t>The Scopia Experience</a:t>
            </a:r>
            <a:br>
              <a:rPr lang="en-US" b="1" dirty="0"/>
            </a:br>
            <a:r>
              <a:rPr lang="en-US" sz="2200" b="1" dirty="0">
                <a:solidFill>
                  <a:schemeClr val="accent1"/>
                </a:solidFill>
              </a:rPr>
              <a:t>Telepresence Connectivity Included</a:t>
            </a:r>
            <a:endParaRPr lang="en-US" sz="22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24037" b="8883"/>
          <a:stretch>
            <a:fillRect/>
          </a:stretch>
        </p:blipFill>
        <p:spPr bwMode="auto">
          <a:xfrm>
            <a:off x="323529" y="4679100"/>
            <a:ext cx="3767816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17011" y="4246492"/>
            <a:ext cx="1254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Tandberg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ww.videoconference-equipment.com/images/lifesize_conference_200.jpg"/>
          <p:cNvPicPr>
            <a:picLocks noChangeAspect="1" noChangeArrowheads="1"/>
          </p:cNvPicPr>
          <p:nvPr/>
        </p:nvPicPr>
        <p:blipFill>
          <a:blip r:embed="rId3" cstate="print"/>
          <a:srcRect t="7143"/>
          <a:stretch>
            <a:fillRect/>
          </a:stretch>
        </p:blipFill>
        <p:spPr bwMode="auto">
          <a:xfrm>
            <a:off x="4487676" y="4669575"/>
            <a:ext cx="4114800" cy="1702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459476" y="4246432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LifeSize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 t="14368" b="14876"/>
          <a:stretch>
            <a:fillRect/>
          </a:stretch>
        </p:blipFill>
        <p:spPr bwMode="auto">
          <a:xfrm>
            <a:off x="4563876" y="2025094"/>
            <a:ext cx="4038601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688076" y="1567894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Cisco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30" y="2029077"/>
            <a:ext cx="3819572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75929" y="1567894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Polycom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7704" y="1636578"/>
            <a:ext cx="5236029" cy="2735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\\172.16.91.101\public\Catalog\imagery\VIDEO_CONFERENCE\SCOPIA_XT1000_VIDEO_CONFERENCE.jpg"/>
          <p:cNvPicPr>
            <a:picLocks noChangeAspect="1" noChangeArrowheads="1"/>
          </p:cNvPicPr>
          <p:nvPr/>
        </p:nvPicPr>
        <p:blipFill rotWithShape="1">
          <a:blip r:embed="rId7" cstate="print"/>
          <a:srcRect t="14806" b="-1"/>
          <a:stretch/>
        </p:blipFill>
        <p:spPr bwMode="auto">
          <a:xfrm>
            <a:off x="130351" y="4197761"/>
            <a:ext cx="4463463" cy="2535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15651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967"/>
            <a:ext cx="8229600" cy="546360"/>
          </a:xfrm>
        </p:spPr>
        <p:txBody>
          <a:bodyPr/>
          <a:lstStyle/>
          <a:p>
            <a:r>
              <a:rPr lang="en-US" dirty="0" smtClean="0"/>
              <a:t>Video Conferencing Working Modes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78171201"/>
              </p:ext>
            </p:extLst>
          </p:nvPr>
        </p:nvGraphicFramePr>
        <p:xfrm>
          <a:off x="457200" y="154305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2641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25174 0.008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8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Competitive Landscape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415276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49189"/>
            <a:ext cx="8229600" cy="589688"/>
          </a:xfrm>
        </p:spPr>
        <p:txBody>
          <a:bodyPr/>
          <a:lstStyle/>
          <a:p>
            <a:r>
              <a:rPr lang="en-US" b="1" dirty="0" smtClean="0"/>
              <a:t>Need 80 HD 720p Ports in a single chassis?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29059" y="904944"/>
            <a:ext cx="2602504" cy="5413646"/>
            <a:chOff x="278043" y="945196"/>
            <a:chExt cx="2602504" cy="5413646"/>
          </a:xfrm>
        </p:grpSpPr>
        <p:pic>
          <p:nvPicPr>
            <p:cNvPr id="2052" name="Picture 4" descr="http://prime-connect.ru/assets/images/Tandberg/Tandberg%20Codian%20MSE%208000/slide0133_image018.jpe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43" y="1534884"/>
              <a:ext cx="2602504" cy="4823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657182" y="945196"/>
              <a:ext cx="1844226" cy="58968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Cisco 19U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05363" y="3532595"/>
            <a:ext cx="3108159" cy="2856213"/>
            <a:chOff x="3111495" y="3611484"/>
            <a:chExt cx="3108159" cy="2856213"/>
          </a:xfrm>
        </p:grpSpPr>
        <p:pic>
          <p:nvPicPr>
            <p:cNvPr id="2054" name="Picture 6" descr="http://www.novasight.fr/files/329/3_RMX4000_.gi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495" y="4297133"/>
              <a:ext cx="3108159" cy="2170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3830854" y="3611484"/>
              <a:ext cx="1844226" cy="58968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Polycom</a:t>
              </a:r>
              <a:r>
                <a:rPr lang="en-US" dirty="0" smtClean="0">
                  <a:solidFill>
                    <a:srgbClr val="FF0000"/>
                  </a:solidFill>
                </a:rPr>
                <a:t> 6U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0670" y="4902683"/>
            <a:ext cx="2924346" cy="1579536"/>
            <a:chOff x="6219654" y="4779306"/>
            <a:chExt cx="2924346" cy="1579536"/>
          </a:xfrm>
        </p:grpSpPr>
        <p:pic>
          <p:nvPicPr>
            <p:cNvPr id="7" name="Picture 2" descr="D:\Dropbox\_PM_Shared\_WorkInProgress\Avatar\images\SCOPIA ELITE 6000 SERIES PANEL FOR 1U GPU SERVE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654" y="5295368"/>
              <a:ext cx="2924346" cy="106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itle 1"/>
            <p:cNvSpPr txBox="1">
              <a:spLocks/>
            </p:cNvSpPr>
            <p:nvPr/>
          </p:nvSpPr>
          <p:spPr>
            <a:xfrm>
              <a:off x="6792686" y="4779306"/>
              <a:ext cx="2014759" cy="58968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B050"/>
                  </a:solidFill>
                </a:rPr>
                <a:t>Radvision 1U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87649" y="6509628"/>
            <a:ext cx="5054498" cy="4229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* Chassis may not need to be fully populated</a:t>
            </a:r>
          </a:p>
        </p:txBody>
      </p:sp>
    </p:spTree>
    <p:extLst>
      <p:ext uri="{BB962C8B-B14F-4D97-AF65-F5344CB8AC3E}">
        <p14:creationId xmlns:p14="http://schemas.microsoft.com/office/powerpoint/2010/main" xmlns="" val="145913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We’re </a:t>
            </a:r>
            <a:r>
              <a:rPr lang="en-US" b="1" dirty="0" smtClean="0">
                <a:solidFill>
                  <a:srgbClr val="00B050"/>
                </a:solidFill>
              </a:rPr>
              <a:t>Green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0296" y="1492815"/>
            <a:ext cx="7863840" cy="1383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/>
              <a:t>“Hybrid architecture uses</a:t>
            </a:r>
          </a:p>
          <a:p>
            <a:r>
              <a:rPr lang="en-US" i="1" dirty="0"/>
              <a:t> </a:t>
            </a:r>
            <a:r>
              <a:rPr lang="en-US" i="1" dirty="0" smtClean="0"/>
              <a:t>    </a:t>
            </a:r>
            <a:r>
              <a:rPr lang="en-US" sz="4400" b="1" i="1" dirty="0" smtClean="0">
                <a:solidFill>
                  <a:srgbClr val="FF0000"/>
                </a:solidFill>
              </a:rPr>
              <a:t>50% less energy per</a:t>
            </a:r>
            <a:r>
              <a:rPr lang="en-US" sz="4400" b="1" i="1" dirty="0">
                <a:solidFill>
                  <a:srgbClr val="FF0000"/>
                </a:solidFill>
              </a:rPr>
              <a:t>-</a:t>
            </a:r>
            <a:r>
              <a:rPr lang="en-US" sz="4400" b="1" i="1" dirty="0" smtClean="0">
                <a:solidFill>
                  <a:srgbClr val="FF0000"/>
                </a:solidFill>
              </a:rPr>
              <a:t>port</a:t>
            </a:r>
          </a:p>
          <a:p>
            <a:r>
              <a:rPr lang="en-US" i="1" dirty="0"/>
              <a:t> </a:t>
            </a:r>
            <a:r>
              <a:rPr lang="en-US" i="1" dirty="0" smtClean="0"/>
              <a:t>             dramatically reducing TCO”</a:t>
            </a:r>
            <a:endParaRPr lang="en-US" i="1" dirty="0"/>
          </a:p>
        </p:txBody>
      </p:sp>
      <p:pic>
        <p:nvPicPr>
          <p:cNvPr id="2050" name="Picture 2" descr="http://scm-l3.technorati.com/11/11/29/55623/green.jpg?t=201111291029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0091" y="3177766"/>
            <a:ext cx="2907705" cy="3340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9738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9490"/>
            <a:ext cx="8229600" cy="689235"/>
          </a:xfrm>
        </p:spPr>
        <p:txBody>
          <a:bodyPr/>
          <a:lstStyle/>
          <a:p>
            <a:r>
              <a:rPr lang="en-US" b="1" dirty="0" smtClean="0"/>
              <a:t>Power Consumption Comparison</a:t>
            </a:r>
            <a:br>
              <a:rPr lang="en-US" b="1" dirty="0" smtClean="0"/>
            </a:br>
            <a:r>
              <a:rPr lang="en-US" sz="1800" b="1" dirty="0" smtClean="0">
                <a:solidFill>
                  <a:schemeClr val="accent1"/>
                </a:solidFill>
              </a:rPr>
              <a:t>Hardware Based MCUs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075" y="1536699"/>
            <a:ext cx="7778750" cy="4675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9657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075" y="1536697"/>
            <a:ext cx="7778750" cy="4675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9490"/>
            <a:ext cx="8229600" cy="689235"/>
          </a:xfrm>
        </p:spPr>
        <p:txBody>
          <a:bodyPr/>
          <a:lstStyle/>
          <a:p>
            <a:r>
              <a:rPr lang="en-US" b="1" dirty="0" smtClean="0"/>
              <a:t>Power Consumption Comparison</a:t>
            </a:r>
            <a:br>
              <a:rPr lang="en-US" b="1" dirty="0" smtClean="0"/>
            </a:br>
            <a:r>
              <a:rPr lang="en-US" sz="1800" b="1" dirty="0" smtClean="0">
                <a:solidFill>
                  <a:schemeClr val="accent1"/>
                </a:solidFill>
              </a:rPr>
              <a:t>Software Based MCUs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755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689235"/>
          </a:xfrm>
        </p:spPr>
        <p:txBody>
          <a:bodyPr/>
          <a:lstStyle/>
          <a:p>
            <a:r>
              <a:rPr lang="en-US" b="1" dirty="0" smtClean="0"/>
              <a:t>Scopia Elite 6000 Vs Hardware Based MCUs</a:t>
            </a:r>
            <a:endParaRPr lang="en-US" b="1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89663227"/>
              </p:ext>
            </p:extLst>
          </p:nvPr>
        </p:nvGraphicFramePr>
        <p:xfrm>
          <a:off x="133352" y="1447800"/>
          <a:ext cx="8867772" cy="41046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428998"/>
                <a:gridCol w="1247775"/>
                <a:gridCol w="1428750"/>
                <a:gridCol w="1349280"/>
                <a:gridCol w="141296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Scopia Elite 6000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Polycom RMX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Cisco MCU 5300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LifeSize</a:t>
                      </a:r>
                      <a:r>
                        <a:rPr lang="en-US" baseline="0" dirty="0" smtClean="0"/>
                        <a:t> Bridge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1080p60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0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H.264 High-Profile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H.264 SVC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Partial</a:t>
                      </a:r>
                      <a:endParaRPr lang="en-US" sz="14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Mixed AVC-SVC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Distributed deployment</a:t>
                      </a:r>
                      <a:r>
                        <a:rPr lang="en-US" baseline="0" dirty="0" smtClean="0"/>
                        <a:t> support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H.264 AVC only</a:t>
                      </a:r>
                      <a:endParaRPr lang="en-US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dirty="0" smtClean="0"/>
                        <a:t>720p</a:t>
                      </a:r>
                      <a:r>
                        <a:rPr lang="en-US" baseline="0" dirty="0" smtClean="0"/>
                        <a:t> ports density per 1U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en-US" sz="16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16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US" sz="16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en-US" sz="16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dirty="0" smtClean="0"/>
                        <a:t>1080p ports density per 1U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n-US" sz="16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US" sz="16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en-US" sz="16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Price per 720p 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$9,300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$4,000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Price per 1080p 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$7,400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$18,600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$14,400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$4,000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48578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689235"/>
          </a:xfrm>
        </p:spPr>
        <p:txBody>
          <a:bodyPr/>
          <a:lstStyle/>
          <a:p>
            <a:r>
              <a:rPr lang="en-US" b="1" dirty="0" smtClean="0"/>
              <a:t>Scopia Elite 6000 Vs Software Based MCUs</a:t>
            </a:r>
            <a:endParaRPr lang="en-US" b="1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25573138"/>
              </p:ext>
            </p:extLst>
          </p:nvPr>
        </p:nvGraphicFramePr>
        <p:xfrm>
          <a:off x="133352" y="1447800"/>
          <a:ext cx="8867773" cy="41808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859748"/>
                <a:gridCol w="1312325"/>
                <a:gridCol w="2486025"/>
                <a:gridCol w="12096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Scopia Elite 6000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Polycom Collaboration 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LifeSize</a:t>
                      </a:r>
                      <a:r>
                        <a:rPr lang="en-US" baseline="0" dirty="0" smtClean="0"/>
                        <a:t> UVC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720p30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0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0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0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720p60 / 1080p30 / 1080p60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H.264 High-Profile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H.264 SVC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Partial</a:t>
                      </a:r>
                      <a:endParaRPr lang="en-US" sz="16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Mixed AVC-SVC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dirty="0" smtClean="0"/>
                        <a:t>Layout per participant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H.264</a:t>
                      </a:r>
                      <a:r>
                        <a:rPr lang="en-US" sz="16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AVC only</a:t>
                      </a:r>
                      <a:endParaRPr lang="en-US" sz="16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dirty="0" smtClean="0"/>
                        <a:t>Self-see</a:t>
                      </a:r>
                      <a:r>
                        <a:rPr lang="en-US" baseline="0" dirty="0" smtClean="0"/>
                        <a:t> removal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dirty="0" smtClean="0"/>
                        <a:t>Max conference size w/o</a:t>
                      </a:r>
                      <a:r>
                        <a:rPr lang="en-US" baseline="0" dirty="0" smtClean="0"/>
                        <a:t> cascading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160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60</a:t>
                      </a:r>
                      <a:endParaRPr lang="en-US" sz="16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60</a:t>
                      </a:r>
                      <a:endParaRPr lang="en-US" sz="16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720p</a:t>
                      </a:r>
                      <a:r>
                        <a:rPr lang="en-US" baseline="0" dirty="0" smtClean="0"/>
                        <a:t> SVC bandwidth utilization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512 Kbps</a:t>
                      </a:r>
                      <a:endParaRPr lang="en-US" sz="16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1.5 Mbps</a:t>
                      </a:r>
                      <a:endParaRPr lang="en-US" sz="16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</a:t>
                      </a:r>
                      <a:endParaRPr lang="en-US" sz="20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64082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689235"/>
          </a:xfrm>
        </p:spPr>
        <p:txBody>
          <a:bodyPr/>
          <a:lstStyle/>
          <a:p>
            <a:r>
              <a:rPr lang="en-US" b="1" dirty="0" smtClean="0"/>
              <a:t>Polycom SVC Limitations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376" y="1447800"/>
            <a:ext cx="8715374" cy="4724399"/>
          </a:xfrm>
        </p:spPr>
        <p:txBody>
          <a:bodyPr/>
          <a:lstStyle/>
          <a:p>
            <a:r>
              <a:rPr lang="en-US" dirty="0" smtClean="0"/>
              <a:t>Multi-stream implementation – high bandwidth consumption</a:t>
            </a:r>
          </a:p>
          <a:p>
            <a:pPr lvl="1"/>
            <a:r>
              <a:rPr lang="en-US" dirty="0" smtClean="0"/>
              <a:t>720p connection consumes 1.5Mbps</a:t>
            </a:r>
          </a:p>
          <a:p>
            <a:r>
              <a:rPr lang="en-US" dirty="0" smtClean="0"/>
              <a:t>Cannot invite participants – only dial-in supported</a:t>
            </a:r>
          </a:p>
          <a:p>
            <a:r>
              <a:rPr lang="en-US" dirty="0" smtClean="0"/>
              <a:t>No cascading – max conference size is limited to 60</a:t>
            </a:r>
          </a:p>
          <a:p>
            <a:r>
              <a:rPr lang="en-US" dirty="0" smtClean="0"/>
              <a:t>Content sharing – H.264, 720p5 only</a:t>
            </a:r>
          </a:p>
          <a:p>
            <a:r>
              <a:rPr lang="en-US" dirty="0" smtClean="0"/>
              <a:t>No layout control by the moderator</a:t>
            </a:r>
          </a:p>
          <a:p>
            <a:r>
              <a:rPr lang="en-US" dirty="0" smtClean="0"/>
              <a:t>No encryption, FECC, IVR</a:t>
            </a:r>
          </a:p>
          <a:p>
            <a:r>
              <a:rPr lang="en-US" dirty="0" smtClean="0"/>
              <a:t>No recording capabilities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5179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6131304"/>
              </p:ext>
            </p:extLst>
          </p:nvPr>
        </p:nvGraphicFramePr>
        <p:xfrm>
          <a:off x="331582" y="1562587"/>
          <a:ext cx="8488568" cy="453844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736303"/>
                <a:gridCol w="1440160"/>
                <a:gridCol w="1368152"/>
                <a:gridCol w="1543778"/>
                <a:gridCol w="1400175"/>
              </a:tblGrid>
              <a:tr h="384466">
                <a:tc>
                  <a:txBody>
                    <a:bodyPr/>
                    <a:lstStyle/>
                    <a:p>
                      <a:pPr algn="l" rtl="0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 smtClean="0"/>
                        <a:t>Scopia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 smtClean="0"/>
                        <a:t>Cisco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 smtClean="0"/>
                        <a:t>Polycom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 smtClean="0"/>
                        <a:t>LifeSize</a:t>
                      </a:r>
                      <a:endParaRPr lang="en-US" sz="2400" dirty="0"/>
                    </a:p>
                  </a:txBody>
                  <a:tcPr/>
                </a:tc>
              </a:tr>
              <a:tr h="680208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1080p60</a:t>
                      </a:r>
                      <a:endParaRPr lang="en-US" sz="1600" dirty="0" smtClean="0"/>
                    </a:p>
                    <a:p>
                      <a:pPr algn="l" rtl="0"/>
                      <a:r>
                        <a:rPr lang="en-US" sz="1400" dirty="0" smtClean="0"/>
                        <a:t>Interactivity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4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Partial</a:t>
                      </a:r>
                      <a:endParaRPr lang="en-US" sz="20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4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680208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High</a:t>
                      </a:r>
                      <a:r>
                        <a:rPr lang="en-US" sz="2000" baseline="0" dirty="0" smtClean="0"/>
                        <a:t> Profile</a:t>
                      </a:r>
                    </a:p>
                    <a:p>
                      <a:pPr algn="l" rtl="0"/>
                      <a:r>
                        <a:rPr lang="en-US" sz="1400" dirty="0" smtClean="0"/>
                        <a:t>Bandwidth Efficiency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4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680208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SVC</a:t>
                      </a:r>
                      <a:endParaRPr lang="en-US" sz="1600" dirty="0" smtClean="0"/>
                    </a:p>
                    <a:p>
                      <a:pPr algn="l" rtl="0"/>
                      <a:r>
                        <a:rPr lang="en-US" sz="1400" dirty="0" smtClean="0"/>
                        <a:t>Any</a:t>
                      </a:r>
                      <a:r>
                        <a:rPr lang="en-US" sz="1400" baseline="0" dirty="0" smtClean="0"/>
                        <a:t> network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4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Partial</a:t>
                      </a:r>
                      <a:endParaRPr lang="en-US" sz="24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0000"/>
                          </a:solidFill>
                          <a:sym typeface="Wingdings 2"/>
                        </a:rPr>
                        <a:t></a:t>
                      </a:r>
                      <a:endParaRPr lang="en-US" sz="24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680208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High Density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1080p per 1U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40</a:t>
                      </a:r>
                      <a:endParaRPr lang="en-US" sz="2000" b="1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sym typeface="Wingdings 2"/>
                        </a:rPr>
                        <a:t>20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sym typeface="Wingdings 2"/>
                        </a:rPr>
                        <a:t>15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sym typeface="Wingdings 2"/>
                        </a:rPr>
                        <a:t>8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0208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High Density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720p per 1U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80</a:t>
                      </a:r>
                      <a:endParaRPr lang="en-US" sz="2000" b="1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sym typeface="Wingdings 2"/>
                        </a:rPr>
                        <a:t>20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sym typeface="Wingdings 2"/>
                        </a:rPr>
                        <a:t>30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sym typeface="Wingdings 2"/>
                        </a:rPr>
                        <a:t>8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0208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Cost Effective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Price per 1080p 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$7,500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$18,600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$14,400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$4,000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96141"/>
            <a:ext cx="8229600" cy="589688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Scopia</a:t>
            </a:r>
            <a:r>
              <a:rPr lang="en-US" sz="2800" b="1" dirty="0" smtClean="0"/>
              <a:t> Elite – A Clear Winner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417436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565410"/>
          </a:xfrm>
        </p:spPr>
        <p:txBody>
          <a:bodyPr/>
          <a:lstStyle/>
          <a:p>
            <a:r>
              <a:rPr lang="en-US" smtClean="0"/>
              <a:t>Video Conferencing Working Modes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60946066"/>
              </p:ext>
            </p:extLst>
          </p:nvPr>
        </p:nvGraphicFramePr>
        <p:xfrm>
          <a:off x="-1837809" y="1970670"/>
          <a:ext cx="8229600" cy="4015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://www.kayreach.com/home/sites/default/files/SCOPIA%20Elite%205000%20MC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641881"/>
            <a:ext cx="1876309" cy="78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95891" y="1136520"/>
            <a:ext cx="2295525" cy="397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/>
              <a:t>Scopia Elite 5000</a:t>
            </a:r>
          </a:p>
          <a:p>
            <a:pPr algn="ctr"/>
            <a:r>
              <a:rPr lang="en-US" sz="1200" dirty="0" smtClean="0"/>
              <a:t>(Launched 2009)</a:t>
            </a:r>
            <a:endParaRPr lang="en-US" sz="1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38825" y="3698745"/>
            <a:ext cx="1876309" cy="397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/>
              <a:t>720p30</a:t>
            </a:r>
            <a:endParaRPr lang="en-US" sz="1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38825" y="2603370"/>
            <a:ext cx="1876309" cy="397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/>
              <a:t>1080p30</a:t>
            </a:r>
            <a:endParaRPr lang="en-US" sz="1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38825" y="5025765"/>
            <a:ext cx="1876309" cy="397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/>
              <a:t>360p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915999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57200" y="1541140"/>
            <a:ext cx="8229600" cy="6892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SCOPIA Elite 6000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1355" y="551260"/>
            <a:ext cx="7129183" cy="9578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Introducing…</a:t>
            </a:r>
          </a:p>
        </p:txBody>
      </p:sp>
      <p:pic>
        <p:nvPicPr>
          <p:cNvPr id="11" name="Picture 3" descr="D:\Dropbox\_PM_Shared\_WorkInProgress\Avatar\images\SCOPIA ELITE 6000 SERIES PANEL FOR ENTRY LEVEL SERV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8077" y="2389404"/>
            <a:ext cx="7047846" cy="302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63700" y="5710901"/>
            <a:ext cx="5886837" cy="9578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…what’s new?</a:t>
            </a:r>
          </a:p>
        </p:txBody>
      </p:sp>
    </p:spTree>
    <p:extLst>
      <p:ext uri="{BB962C8B-B14F-4D97-AF65-F5344CB8AC3E}">
        <p14:creationId xmlns:p14="http://schemas.microsoft.com/office/powerpoint/2010/main" xmlns="" val="3921000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295"/>
            <a:ext cx="8229600" cy="565410"/>
          </a:xfrm>
        </p:spPr>
        <p:txBody>
          <a:bodyPr/>
          <a:lstStyle/>
          <a:p>
            <a:r>
              <a:rPr lang="en-US" b="1" dirty="0" smtClean="0"/>
              <a:t>Performance</a:t>
            </a:r>
            <a:endParaRPr lang="en-US" b="1" dirty="0"/>
          </a:p>
        </p:txBody>
      </p:sp>
      <p:pic>
        <p:nvPicPr>
          <p:cNvPr id="1026" name="Picture 2" descr="http://www.kayreach.com/home/sites/default/files/SCOPIA%20Elite%205000%20MC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433" y="1507870"/>
            <a:ext cx="1876309" cy="78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38499" y="1002509"/>
            <a:ext cx="2295525" cy="397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/>
              <a:t>Scopia Elite 5000</a:t>
            </a:r>
          </a:p>
          <a:p>
            <a:pPr algn="ctr"/>
            <a:r>
              <a:rPr lang="en-US" sz="1200" dirty="0" smtClean="0"/>
              <a:t>(Launched 2009)</a:t>
            </a:r>
            <a:endParaRPr lang="en-US" sz="1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48358" y="992984"/>
            <a:ext cx="2105026" cy="397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/>
              <a:t>Scopia Elite 6000</a:t>
            </a:r>
          </a:p>
          <a:p>
            <a:pPr algn="ctr"/>
            <a:r>
              <a:rPr lang="en-US" sz="1200" dirty="0" smtClean="0"/>
              <a:t>(Launched 2013)</a:t>
            </a:r>
            <a:endParaRPr lang="en-US" sz="1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81433" y="3594550"/>
            <a:ext cx="1876309" cy="397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/>
              <a:t>720p30</a:t>
            </a:r>
            <a:endParaRPr lang="en-US" sz="12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81433" y="2393159"/>
            <a:ext cx="1876309" cy="397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/>
              <a:t>1080p30</a:t>
            </a:r>
            <a:endParaRPr lang="en-US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81433" y="4815554"/>
            <a:ext cx="1876309" cy="397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/>
              <a:t>360p</a:t>
            </a:r>
            <a:endParaRPr lang="en-US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476883" y="4823394"/>
            <a:ext cx="2409709" cy="397005"/>
            <a:chOff x="6667500" y="4938355"/>
            <a:chExt cx="2409709" cy="397005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7200900" y="4938355"/>
              <a:ext cx="1876309" cy="3970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 smtClean="0"/>
                <a:t>480p </a:t>
              </a:r>
              <a:r>
                <a:rPr lang="en-US" sz="1800" b="1" dirty="0" err="1" smtClean="0"/>
                <a:t>HiP</a:t>
              </a:r>
              <a:endParaRPr lang="en-US" sz="1800" b="1" dirty="0" smtClean="0"/>
            </a:p>
          </p:txBody>
        </p:sp>
        <p:sp>
          <p:nvSpPr>
            <p:cNvPr id="3" name="Right Arrow 2"/>
            <p:cNvSpPr/>
            <p:nvPr/>
          </p:nvSpPr>
          <p:spPr>
            <a:xfrm>
              <a:off x="6667500" y="5009954"/>
              <a:ext cx="685800" cy="276225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mtClean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76883" y="3657984"/>
            <a:ext cx="2438284" cy="447871"/>
            <a:chOff x="6667500" y="3676454"/>
            <a:chExt cx="2438284" cy="447871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7229475" y="3727320"/>
              <a:ext cx="1876309" cy="3970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 smtClean="0"/>
                <a:t>1080p30 </a:t>
              </a:r>
              <a:r>
                <a:rPr lang="en-US" sz="1800" b="1" dirty="0" err="1" smtClean="0"/>
                <a:t>HiP</a:t>
              </a:r>
              <a:endParaRPr lang="en-US" sz="1800" b="1" dirty="0" smtClean="0"/>
            </a:p>
            <a:p>
              <a:pPr algn="ctr"/>
              <a:r>
                <a:rPr lang="en-US" sz="1800" b="1" dirty="0" smtClean="0"/>
                <a:t>720p60 </a:t>
              </a:r>
              <a:r>
                <a:rPr lang="en-US" sz="1800" b="1" dirty="0" err="1" smtClean="0"/>
                <a:t>HiP</a:t>
              </a:r>
              <a:endParaRPr lang="en-US" sz="1200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6667500" y="3676454"/>
              <a:ext cx="685800" cy="276225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mtClean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76883" y="2393159"/>
            <a:ext cx="2438284" cy="397005"/>
            <a:chOff x="6667500" y="2527170"/>
            <a:chExt cx="2438284" cy="397005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7229475" y="2527170"/>
              <a:ext cx="1876309" cy="3970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 smtClean="0"/>
                <a:t>1080p60 </a:t>
              </a:r>
              <a:r>
                <a:rPr lang="en-US" sz="1800" b="1" dirty="0" err="1" smtClean="0"/>
                <a:t>HiP</a:t>
              </a:r>
              <a:endParaRPr lang="en-US" sz="1200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6667500" y="2600129"/>
              <a:ext cx="685800" cy="276225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mtClean="0"/>
            </a:p>
          </p:txBody>
        </p:sp>
      </p:grpSp>
      <p:pic>
        <p:nvPicPr>
          <p:cNvPr id="19" name="Picture 3" descr="D:\Dropbox\_PM_Shared\_WorkInProgress\Avatar\images\SCOPIA ELITE 6000 SERIES PANEL FOR ENTRY LEVEL SERV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38858" y="1455581"/>
            <a:ext cx="1790700" cy="76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27613545"/>
              </p:ext>
            </p:extLst>
          </p:nvPr>
        </p:nvGraphicFramePr>
        <p:xfrm>
          <a:off x="-2047476" y="1798559"/>
          <a:ext cx="8229600" cy="4015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867033" y="5622463"/>
            <a:ext cx="3124200" cy="9578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2X</a:t>
            </a:r>
          </a:p>
        </p:txBody>
      </p:sp>
    </p:spTree>
    <p:extLst>
      <p:ext uri="{BB962C8B-B14F-4D97-AF65-F5344CB8AC3E}">
        <p14:creationId xmlns:p14="http://schemas.microsoft.com/office/powerpoint/2010/main" xmlns="" val="2285235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57200" y="434715"/>
            <a:ext cx="8229600" cy="6892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Density</a:t>
            </a:r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652000" y="1492250"/>
            <a:ext cx="2609406" cy="4064000"/>
            <a:chOff x="4652000" y="1492250"/>
            <a:chExt cx="2609406" cy="4064000"/>
          </a:xfrm>
        </p:grpSpPr>
        <p:sp>
          <p:nvSpPr>
            <p:cNvPr id="7" name="Freeform 6"/>
            <p:cNvSpPr/>
            <p:nvPr/>
          </p:nvSpPr>
          <p:spPr>
            <a:xfrm>
              <a:off x="4652000" y="1492250"/>
              <a:ext cx="2609406" cy="4064000"/>
            </a:xfrm>
            <a:custGeom>
              <a:avLst/>
              <a:gdLst>
                <a:gd name="connsiteX0" fmla="*/ 0 w 2609406"/>
                <a:gd name="connsiteY0" fmla="*/ 260941 h 4064000"/>
                <a:gd name="connsiteX1" fmla="*/ 260941 w 2609406"/>
                <a:gd name="connsiteY1" fmla="*/ 0 h 4064000"/>
                <a:gd name="connsiteX2" fmla="*/ 2348465 w 2609406"/>
                <a:gd name="connsiteY2" fmla="*/ 0 h 4064000"/>
                <a:gd name="connsiteX3" fmla="*/ 2609406 w 2609406"/>
                <a:gd name="connsiteY3" fmla="*/ 260941 h 4064000"/>
                <a:gd name="connsiteX4" fmla="*/ 2609406 w 2609406"/>
                <a:gd name="connsiteY4" fmla="*/ 3803059 h 4064000"/>
                <a:gd name="connsiteX5" fmla="*/ 2348465 w 2609406"/>
                <a:gd name="connsiteY5" fmla="*/ 4064000 h 4064000"/>
                <a:gd name="connsiteX6" fmla="*/ 260941 w 2609406"/>
                <a:gd name="connsiteY6" fmla="*/ 4064000 h 4064000"/>
                <a:gd name="connsiteX7" fmla="*/ 0 w 2609406"/>
                <a:gd name="connsiteY7" fmla="*/ 3803059 h 4064000"/>
                <a:gd name="connsiteX8" fmla="*/ 0 w 2609406"/>
                <a:gd name="connsiteY8" fmla="*/ 260941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9406" h="4064000">
                  <a:moveTo>
                    <a:pt x="0" y="260941"/>
                  </a:moveTo>
                  <a:cubicBezTo>
                    <a:pt x="0" y="116827"/>
                    <a:pt x="116827" y="0"/>
                    <a:pt x="260941" y="0"/>
                  </a:cubicBezTo>
                  <a:lnTo>
                    <a:pt x="2348465" y="0"/>
                  </a:lnTo>
                  <a:cubicBezTo>
                    <a:pt x="2492579" y="0"/>
                    <a:pt x="2609406" y="116827"/>
                    <a:pt x="2609406" y="260941"/>
                  </a:cubicBezTo>
                  <a:lnTo>
                    <a:pt x="2609406" y="3803059"/>
                  </a:lnTo>
                  <a:cubicBezTo>
                    <a:pt x="2609406" y="3947173"/>
                    <a:pt x="2492579" y="4064000"/>
                    <a:pt x="2348465" y="4064000"/>
                  </a:cubicBezTo>
                  <a:lnTo>
                    <a:pt x="260941" y="4064000"/>
                  </a:lnTo>
                  <a:cubicBezTo>
                    <a:pt x="116827" y="4064000"/>
                    <a:pt x="0" y="3947173"/>
                    <a:pt x="0" y="3803059"/>
                  </a:cubicBezTo>
                  <a:lnTo>
                    <a:pt x="0" y="26094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0" tIns="1803400" rIns="177800" bIns="9906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b="1" kern="1200" dirty="0" smtClean="0"/>
                <a:t>Elite 6000</a:t>
              </a:r>
            </a:p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/>
                <a:t>1080p/1U:   40</a:t>
              </a:r>
            </a:p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/>
                <a:t>720p/1U:     80</a:t>
              </a:r>
              <a:endParaRPr lang="en-US" sz="2500" kern="1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280047" y="1736090"/>
              <a:ext cx="1353312" cy="135331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30" name="Picture 3" descr="D:\Dropbox\_PM_Shared\_WorkInProgress\Avatar\images\SCOPIA ELITE 6000 SERIES PANEL FOR ENTRY LEVEL SERVER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277" y="2020735"/>
              <a:ext cx="2324663" cy="998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/>
          <p:cNvSpPr txBox="1"/>
          <p:nvPr/>
        </p:nvSpPr>
        <p:spPr>
          <a:xfrm>
            <a:off x="3009900" y="5710901"/>
            <a:ext cx="3124200" cy="9578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5X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62033" y="1492250"/>
            <a:ext cx="2611684" cy="4064000"/>
            <a:chOff x="1962033" y="1492250"/>
            <a:chExt cx="2611684" cy="4064000"/>
          </a:xfrm>
        </p:grpSpPr>
        <p:sp>
          <p:nvSpPr>
            <p:cNvPr id="3" name="Freeform 2"/>
            <p:cNvSpPr/>
            <p:nvPr/>
          </p:nvSpPr>
          <p:spPr>
            <a:xfrm>
              <a:off x="1964311" y="1492250"/>
              <a:ext cx="2609406" cy="4064000"/>
            </a:xfrm>
            <a:custGeom>
              <a:avLst/>
              <a:gdLst>
                <a:gd name="connsiteX0" fmla="*/ 0 w 2609406"/>
                <a:gd name="connsiteY0" fmla="*/ 260941 h 4064000"/>
                <a:gd name="connsiteX1" fmla="*/ 260941 w 2609406"/>
                <a:gd name="connsiteY1" fmla="*/ 0 h 4064000"/>
                <a:gd name="connsiteX2" fmla="*/ 2348465 w 2609406"/>
                <a:gd name="connsiteY2" fmla="*/ 0 h 4064000"/>
                <a:gd name="connsiteX3" fmla="*/ 2609406 w 2609406"/>
                <a:gd name="connsiteY3" fmla="*/ 260941 h 4064000"/>
                <a:gd name="connsiteX4" fmla="*/ 2609406 w 2609406"/>
                <a:gd name="connsiteY4" fmla="*/ 3803059 h 4064000"/>
                <a:gd name="connsiteX5" fmla="*/ 2348465 w 2609406"/>
                <a:gd name="connsiteY5" fmla="*/ 4064000 h 4064000"/>
                <a:gd name="connsiteX6" fmla="*/ 260941 w 2609406"/>
                <a:gd name="connsiteY6" fmla="*/ 4064000 h 4064000"/>
                <a:gd name="connsiteX7" fmla="*/ 0 w 2609406"/>
                <a:gd name="connsiteY7" fmla="*/ 3803059 h 4064000"/>
                <a:gd name="connsiteX8" fmla="*/ 0 w 2609406"/>
                <a:gd name="connsiteY8" fmla="*/ 260941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9406" h="4064000">
                  <a:moveTo>
                    <a:pt x="0" y="260941"/>
                  </a:moveTo>
                  <a:cubicBezTo>
                    <a:pt x="0" y="116827"/>
                    <a:pt x="116827" y="0"/>
                    <a:pt x="260941" y="0"/>
                  </a:cubicBezTo>
                  <a:lnTo>
                    <a:pt x="2348465" y="0"/>
                  </a:lnTo>
                  <a:cubicBezTo>
                    <a:pt x="2492579" y="0"/>
                    <a:pt x="2609406" y="116827"/>
                    <a:pt x="2609406" y="260941"/>
                  </a:cubicBezTo>
                  <a:lnTo>
                    <a:pt x="2609406" y="3803059"/>
                  </a:lnTo>
                  <a:cubicBezTo>
                    <a:pt x="2609406" y="3947173"/>
                    <a:pt x="2492579" y="4064000"/>
                    <a:pt x="2348465" y="4064000"/>
                  </a:cubicBezTo>
                  <a:lnTo>
                    <a:pt x="260941" y="4064000"/>
                  </a:lnTo>
                  <a:cubicBezTo>
                    <a:pt x="116827" y="4064000"/>
                    <a:pt x="0" y="3947173"/>
                    <a:pt x="0" y="3803059"/>
                  </a:cubicBezTo>
                  <a:lnTo>
                    <a:pt x="0" y="26094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0" tIns="1803400" rIns="177800" bIns="9906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b="1" kern="1200" dirty="0" smtClean="0"/>
                <a:t>Elite 5000</a:t>
              </a:r>
            </a:p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/>
                <a:t>1080p/1U:     7</a:t>
              </a:r>
            </a:p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/>
                <a:t>720p/1U:     15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2592358" y="1736090"/>
              <a:ext cx="1353312" cy="135331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Left-Right Arrow 9"/>
            <p:cNvSpPr/>
            <p:nvPr/>
          </p:nvSpPr>
          <p:spPr>
            <a:xfrm flipH="1" flipV="1">
              <a:off x="1962033" y="5435597"/>
              <a:ext cx="39751" cy="120652"/>
            </a:xfrm>
            <a:prstGeom prst="left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9" name="Picture 2" descr="\\storage\ProductManagement\EBU\Mechanical Design\Metal\1u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2228094" y="2148825"/>
              <a:ext cx="2058156" cy="87026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4111130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xmlns="" val="3845623028"/>
              </p:ext>
            </p:extLst>
          </p:nvPr>
        </p:nvGraphicFramePr>
        <p:xfrm>
          <a:off x="1939609" y="1524907"/>
          <a:ext cx="54074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457200" y="434715"/>
            <a:ext cx="8229600" cy="6892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63993" y="4730158"/>
            <a:ext cx="1619250" cy="485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>2X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66201" y="4728119"/>
            <a:ext cx="1619250" cy="485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>5X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09899" y="5710901"/>
            <a:ext cx="3743325" cy="9578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how??</a:t>
            </a:r>
          </a:p>
        </p:txBody>
      </p:sp>
    </p:spTree>
    <p:extLst>
      <p:ext uri="{BB962C8B-B14F-4D97-AF65-F5344CB8AC3E}">
        <p14:creationId xmlns:p14="http://schemas.microsoft.com/office/powerpoint/2010/main" xmlns="" val="1987502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Scopia Elite 6000 - Hybrid MCU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Intel based Architecture</a:t>
            </a:r>
          </a:p>
          <a:p>
            <a:r>
              <a:rPr lang="en-US" dirty="0" err="1" smtClean="0"/>
              <a:t>PCIe</a:t>
            </a:r>
            <a:r>
              <a:rPr lang="en-US" dirty="0" smtClean="0"/>
              <a:t> video accelerator blades</a:t>
            </a:r>
            <a:endParaRPr lang="en-US" dirty="0"/>
          </a:p>
        </p:txBody>
      </p:sp>
      <p:pic>
        <p:nvPicPr>
          <p:cNvPr id="5" name="Picture 4" descr="HPDL380.gif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2708920"/>
            <a:ext cx="4967287" cy="37238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65784" y="3120372"/>
            <a:ext cx="6701507" cy="2487056"/>
            <a:chOff x="2209800" y="3717032"/>
            <a:chExt cx="6701507" cy="24870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9976" b="8996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581530" y="3717032"/>
              <a:ext cx="3329777" cy="2487056"/>
            </a:xfrm>
            <a:prstGeom prst="rect">
              <a:avLst/>
            </a:prstGeom>
          </p:spPr>
        </p:pic>
        <p:sp>
          <p:nvSpPr>
            <p:cNvPr id="8" name="Curved Down Arrow 7"/>
            <p:cNvSpPr/>
            <p:nvPr/>
          </p:nvSpPr>
          <p:spPr>
            <a:xfrm flipH="1">
              <a:off x="2209800" y="4303714"/>
              <a:ext cx="3730352" cy="648072"/>
            </a:xfrm>
            <a:prstGeom prst="curvedDownArrow">
              <a:avLst/>
            </a:prstGeom>
            <a:solidFill>
              <a:srgbClr val="FFFF0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85698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Scopia Elite 6000 Product Line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7532237"/>
              </p:ext>
            </p:extLst>
          </p:nvPr>
        </p:nvGraphicFramePr>
        <p:xfrm>
          <a:off x="485775" y="1698678"/>
          <a:ext cx="7991476" cy="247003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42844"/>
                <a:gridCol w="1605510"/>
                <a:gridCol w="1761444"/>
                <a:gridCol w="1590839"/>
                <a:gridCol w="1590839"/>
              </a:tblGrid>
              <a:tr h="505676">
                <a:tc>
                  <a:txBody>
                    <a:bodyPr/>
                    <a:lstStyle/>
                    <a:p>
                      <a:pPr algn="l" rtl="0"/>
                      <a:endParaRPr lang="en-US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1080p60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1080p30 </a:t>
                      </a:r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or</a:t>
                      </a:r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 720p30/60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720p30 </a:t>
                      </a:r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(License Option)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480p30 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</a:tr>
              <a:tr h="449035"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Elite 6105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3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</a:tr>
              <a:tr h="457200"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Elite 6110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5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</a:tr>
              <a:tr h="449035"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Elite</a:t>
                      </a:r>
                      <a:r>
                        <a:rPr lang="en-US" sz="2000" b="1" baseline="0" dirty="0" smtClean="0">
                          <a:latin typeface="Calibri" pitchFamily="34" charset="0"/>
                          <a:cs typeface="Calibri" pitchFamily="34" charset="0"/>
                        </a:rPr>
                        <a:t> 6120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marL="0" marR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</a:tr>
              <a:tr h="440872"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Elite</a:t>
                      </a:r>
                      <a:r>
                        <a:rPr lang="en-US" sz="2000" b="1" baseline="0" dirty="0" smtClean="0">
                          <a:latin typeface="Calibri" pitchFamily="34" charset="0"/>
                          <a:cs typeface="Calibri" pitchFamily="34" charset="0"/>
                        </a:rPr>
                        <a:t> 6140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marL="0" marR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160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4294" marR="64294" marT="32147" marB="32147" anchor="ctr"/>
                </a:tc>
              </a:tr>
            </a:tbl>
          </a:graphicData>
        </a:graphic>
      </p:graphicFrame>
      <p:pic>
        <p:nvPicPr>
          <p:cNvPr id="5" name="Picture 2" descr="D:\Dropbox\_PM_Shared\_WorkInProgress\Avatar\images\SCOPIA ELITE 6000 SERIES PANEL FOR 1U GPU SERV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2467" y="4519802"/>
            <a:ext cx="4636908" cy="168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19951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SM8_Teaser">
  <a:themeElements>
    <a:clrScheme name="Office">
      <a:dk1>
        <a:srgbClr val="323232"/>
      </a:dk1>
      <a:lt1>
        <a:sysClr val="window" lastClr="FFFFFF"/>
      </a:lt1>
      <a:dk2>
        <a:srgbClr val="000000"/>
      </a:dk2>
      <a:lt2>
        <a:srgbClr val="DDDDDD"/>
      </a:lt2>
      <a:accent1>
        <a:srgbClr val="CC0000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lnSpc>
            <a:spcPct val="90000"/>
          </a:lnSpc>
          <a:defRPr smtClean="0"/>
        </a:defPPr>
      </a:lstStyle>
    </a:txDef>
  </a:objectDefaults>
  <a:extraClrSchemeLst/>
  <a:custClrLst>
    <a:custClr name="Custom Color 1">
      <a:srgbClr val="98050E"/>
    </a:custClr>
    <a:custClr name="Custom Color 2">
      <a:srgbClr val="610206"/>
    </a:custClr>
    <a:custClr name="Custom Color 3">
      <a:srgbClr val="646464"/>
    </a:custClr>
    <a:custClr name="Custom Color 4">
      <a:srgbClr val="323232"/>
    </a:custClr>
    <a:custClr name="Custom Color 5">
      <a:srgbClr val="4B80B6"/>
    </a:custClr>
    <a:custClr name="Custom Color 6">
      <a:srgbClr val="325887"/>
    </a:custClr>
    <a:custClr name="Custom Color 7">
      <a:srgbClr val="D55D21"/>
    </a:custClr>
    <a:custClr name="Custom Color 8">
      <a:srgbClr val="8F3C0F"/>
    </a:custClr>
    <a:custClr name="Custom Color 9">
      <a:srgbClr val="87A239"/>
    </a:custClr>
    <a:custClr name="Custom Color 10">
      <a:srgbClr val="576820"/>
    </a:custClr>
    <a:custClr name="Custom Color 11">
      <a:srgbClr val="279199"/>
    </a:custClr>
    <a:custClr name="Custom Color 12">
      <a:srgbClr val="15535A"/>
    </a:custClr>
  </a:custClrLst>
</a:theme>
</file>

<file path=ppt/theme/theme2.xml><?xml version="1.0" encoding="utf-8"?>
<a:theme xmlns:a="http://schemas.openxmlformats.org/drawingml/2006/main" name="Office Theme">
  <a:themeElements>
    <a:clrScheme name="Avaya">
      <a:dk1>
        <a:srgbClr val="323232"/>
      </a:dk1>
      <a:lt1>
        <a:sysClr val="window" lastClr="FFFFFF"/>
      </a:lt1>
      <a:dk2>
        <a:srgbClr val="000000"/>
      </a:dk2>
      <a:lt2>
        <a:srgbClr val="DDDDDD"/>
      </a:lt2>
      <a:accent1>
        <a:srgbClr val="CC0000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vaya">
      <a:dk1>
        <a:srgbClr val="323232"/>
      </a:dk1>
      <a:lt1>
        <a:sysClr val="window" lastClr="FFFFFF"/>
      </a:lt1>
      <a:dk2>
        <a:srgbClr val="000000"/>
      </a:dk2>
      <a:lt2>
        <a:srgbClr val="DDDDDD"/>
      </a:lt2>
      <a:accent1>
        <a:srgbClr val="CC0000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SM8_Teaser.potx</Template>
  <TotalTime>0</TotalTime>
  <Words>825</Words>
  <Application>Microsoft Office PowerPoint</Application>
  <PresentationFormat>Экран (4:3)</PresentationFormat>
  <Paragraphs>329</Paragraphs>
  <Slides>29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SM8_Teaser</vt:lpstr>
      <vt:lpstr>Scopia Elite 6000 Next Generation Hybrid MCU</vt:lpstr>
      <vt:lpstr>Video Conferencing Working Modes</vt:lpstr>
      <vt:lpstr>Video Conferencing Working Modes</vt:lpstr>
      <vt:lpstr>Слайд 4</vt:lpstr>
      <vt:lpstr>Performance</vt:lpstr>
      <vt:lpstr>Слайд 6</vt:lpstr>
      <vt:lpstr>Слайд 7</vt:lpstr>
      <vt:lpstr>Scopia Elite 6000 - Hybrid MCU</vt:lpstr>
      <vt:lpstr>Scopia Elite 6000 Product Line</vt:lpstr>
      <vt:lpstr>Scopia Elite 6140 – Capacity Example</vt:lpstr>
      <vt:lpstr>Elite 6000 Feature Introduction Plan</vt:lpstr>
      <vt:lpstr>Elite 6000 Phased Release Plan</vt:lpstr>
      <vt:lpstr>Fixed Capacity Vs Dynamic Capacity</vt:lpstr>
      <vt:lpstr>True Symmetric 1080p60 Solution Live and Content</vt:lpstr>
      <vt:lpstr>H.264 High-Profile</vt:lpstr>
      <vt:lpstr>H.264 SVC Across the Board</vt:lpstr>
      <vt:lpstr>Investment Protection</vt:lpstr>
      <vt:lpstr>The Scopia Experience Rich User Experience</vt:lpstr>
      <vt:lpstr>The Scopia Experience Telepresence Connectivity Included</vt:lpstr>
      <vt:lpstr>Competitive Landscape</vt:lpstr>
      <vt:lpstr>Need 80 HD 720p Ports in a single chassis?</vt:lpstr>
      <vt:lpstr>We’re Green</vt:lpstr>
      <vt:lpstr>Power Consumption Comparison Hardware Based MCUs</vt:lpstr>
      <vt:lpstr>Power Consumption Comparison Software Based MCUs</vt:lpstr>
      <vt:lpstr>Scopia Elite 6000 Vs Hardware Based MCUs</vt:lpstr>
      <vt:lpstr>Scopia Elite 6000 Vs Software Based MCUs</vt:lpstr>
      <vt:lpstr>Polycom SVC Limitations</vt:lpstr>
      <vt:lpstr>Scopia Elite – A Clear Winner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2012-05-22T19:43:39Z</dcterms:created>
  <dcterms:modified xsi:type="dcterms:W3CDTF">2013-02-25T08:06:47Z</dcterms:modified>
</cp:coreProperties>
</file>