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693" r:id="rId4"/>
    <p:sldMasterId id="2147483708" r:id="rId5"/>
  </p:sldMasterIdLst>
  <p:notesMasterIdLst>
    <p:notesMasterId r:id="rId51"/>
  </p:notesMasterIdLst>
  <p:sldIdLst>
    <p:sldId id="256" r:id="rId6"/>
    <p:sldId id="295" r:id="rId7"/>
    <p:sldId id="262" r:id="rId8"/>
    <p:sldId id="258" r:id="rId9"/>
    <p:sldId id="281" r:id="rId10"/>
    <p:sldId id="298" r:id="rId11"/>
    <p:sldId id="257" r:id="rId12"/>
    <p:sldId id="284" r:id="rId13"/>
    <p:sldId id="304" r:id="rId14"/>
    <p:sldId id="302" r:id="rId15"/>
    <p:sldId id="297" r:id="rId16"/>
    <p:sldId id="260" r:id="rId17"/>
    <p:sldId id="305" r:id="rId18"/>
    <p:sldId id="306" r:id="rId19"/>
    <p:sldId id="307" r:id="rId20"/>
    <p:sldId id="261" r:id="rId21"/>
    <p:sldId id="267" r:id="rId22"/>
    <p:sldId id="268" r:id="rId23"/>
    <p:sldId id="263" r:id="rId24"/>
    <p:sldId id="269" r:id="rId25"/>
    <p:sldId id="259" r:id="rId26"/>
    <p:sldId id="265" r:id="rId27"/>
    <p:sldId id="289" r:id="rId28"/>
    <p:sldId id="290" r:id="rId29"/>
    <p:sldId id="278" r:id="rId30"/>
    <p:sldId id="291" r:id="rId31"/>
    <p:sldId id="292" r:id="rId32"/>
    <p:sldId id="279" r:id="rId33"/>
    <p:sldId id="264" r:id="rId34"/>
    <p:sldId id="271" r:id="rId35"/>
    <p:sldId id="272" r:id="rId36"/>
    <p:sldId id="293" r:id="rId37"/>
    <p:sldId id="294" r:id="rId38"/>
    <p:sldId id="273" r:id="rId39"/>
    <p:sldId id="274" r:id="rId40"/>
    <p:sldId id="288" r:id="rId41"/>
    <p:sldId id="266" r:id="rId42"/>
    <p:sldId id="303" r:id="rId43"/>
    <p:sldId id="276" r:id="rId44"/>
    <p:sldId id="301" r:id="rId45"/>
    <p:sldId id="280" r:id="rId46"/>
    <p:sldId id="299" r:id="rId47"/>
    <p:sldId id="300" r:id="rId48"/>
    <p:sldId id="296" r:id="rId49"/>
    <p:sldId id="270"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43" autoAdjust="0"/>
  </p:normalViewPr>
  <p:slideViewPr>
    <p:cSldViewPr>
      <p:cViewPr>
        <p:scale>
          <a:sx n="100" d="100"/>
          <a:sy n="100" d="100"/>
        </p:scale>
        <p:origin x="-186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0CDE-06BE-4F70-B6DC-EF807342DCC7}" type="datetimeFigureOut">
              <a:rPr lang="ru-RU" smtClean="0"/>
              <a:pPr/>
              <a:t>24.08.2012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3A6A12-EB92-4BC5-A9EA-6D70676EACCF}" type="slidenum">
              <a:rPr lang="ru-RU" smtClean="0"/>
              <a:pPr/>
              <a:t>‹#›</a:t>
            </a:fld>
            <a:endParaRPr lang="ru-RU"/>
          </a:p>
        </p:txBody>
      </p:sp>
    </p:spTree>
    <p:extLst>
      <p:ext uri="{BB962C8B-B14F-4D97-AF65-F5344CB8AC3E}">
        <p14:creationId xmlns:p14="http://schemas.microsoft.com/office/powerpoint/2010/main" xmlns="" val="315252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Sales@avaya.com"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mailto:tecksales@nortel.com" TargetMode="External"/><Relationship Id="rId4" Type="http://schemas.openxmlformats.org/officeDocument/2006/relationships/hyperlink" Target="mailto:contactsales@nortel.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terpriseportal.avaya.com/ptlWeb/gs/products/P0793/AllCollateral"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enterpriseportal.avaya.com/ptlWeb/getfile?docID=MTAwMTE0NzIy"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txBox="1">
            <a:spLocks noGrp="1" noChangeArrowheads="1"/>
          </p:cNvSpPr>
          <p:nvPr/>
        </p:nvSpPr>
        <p:spPr bwMode="auto">
          <a:xfrm>
            <a:off x="6432550" y="8748713"/>
            <a:ext cx="163513" cy="106362"/>
          </a:xfrm>
          <a:prstGeom prst="rect">
            <a:avLst/>
          </a:prstGeom>
          <a:noFill/>
          <a:ln w="9525">
            <a:noFill/>
            <a:miter lim="800000"/>
            <a:headEnd/>
            <a:tailEnd/>
          </a:ln>
        </p:spPr>
        <p:txBody>
          <a:bodyPr lIns="0" tIns="0" rIns="0" bIns="0"/>
          <a:lstStyle/>
          <a:p>
            <a:pPr defTabSz="896938"/>
            <a:fld id="{141BE7B8-9600-4249-90AD-4852CB944AE3}" type="slidenum">
              <a:rPr lang="en-US" sz="800" b="1">
                <a:solidFill>
                  <a:srgbClr val="988888"/>
                </a:solidFill>
              </a:rPr>
              <a:pPr defTabSz="896938"/>
              <a:t>2</a:t>
            </a:fld>
            <a:endParaRPr lang="en-US" sz="800" b="1">
              <a:solidFill>
                <a:srgbClr val="988888"/>
              </a:solidFill>
            </a:endParaRPr>
          </a:p>
        </p:txBody>
      </p:sp>
      <p:sp>
        <p:nvSpPr>
          <p:cNvPr id="156674" name="Slide Image Placeholder 1"/>
          <p:cNvSpPr>
            <a:spLocks noGrp="1" noRot="1" noChangeAspect="1" noTextEdit="1"/>
          </p:cNvSpPr>
          <p:nvPr>
            <p:ph type="sldImg"/>
          </p:nvPr>
        </p:nvSpPr>
        <p:spPr>
          <a:xfrm>
            <a:off x="695325" y="687388"/>
            <a:ext cx="3455988" cy="2592387"/>
          </a:xfrm>
          <a:ln/>
        </p:spPr>
      </p:sp>
      <p:sp>
        <p:nvSpPr>
          <p:cNvPr id="156675" name="Notes Placeholder 2"/>
          <p:cNvSpPr>
            <a:spLocks noGrp="1"/>
          </p:cNvSpPr>
          <p:nvPr>
            <p:ph type="body" idx="1"/>
          </p:nvPr>
        </p:nvSpPr>
        <p:spPr>
          <a:xfrm>
            <a:off x="690563" y="3563938"/>
            <a:ext cx="5619750" cy="4968875"/>
          </a:xfrm>
          <a:noFill/>
          <a:ln/>
        </p:spPr>
        <p:txBody>
          <a:bodyPr/>
          <a:lstStyle/>
          <a:p>
            <a:pPr marL="109538" indent="-109538">
              <a:lnSpc>
                <a:spcPct val="80000"/>
              </a:lnSpc>
              <a:buFont typeface="Webdings" pitchFamily="18" charset="2"/>
              <a:buNone/>
            </a:pPr>
            <a:endParaRPr lang="en-US" sz="1000" smtClean="0">
              <a:latin typeface="Arial" charset="0"/>
              <a:ea typeface="ヒラギノ角ゴ Pro W3"/>
              <a:cs typeface="ヒラギノ角ゴ Pro W3"/>
            </a:endParaRPr>
          </a:p>
        </p:txBody>
      </p:sp>
      <p:sp>
        <p:nvSpPr>
          <p:cNvPr id="156676" name="Slide Number Placeholder 3"/>
          <p:cNvSpPr txBox="1">
            <a:spLocks noGrp="1"/>
          </p:cNvSpPr>
          <p:nvPr/>
        </p:nvSpPr>
        <p:spPr bwMode="auto">
          <a:xfrm>
            <a:off x="6432550" y="8748713"/>
            <a:ext cx="163513" cy="106362"/>
          </a:xfrm>
          <a:prstGeom prst="rect">
            <a:avLst/>
          </a:prstGeom>
          <a:noFill/>
          <a:ln w="9525">
            <a:noFill/>
            <a:miter lim="800000"/>
            <a:headEnd/>
            <a:tailEnd/>
          </a:ln>
        </p:spPr>
        <p:txBody>
          <a:bodyPr lIns="0" tIns="0" rIns="0" bIns="0"/>
          <a:lstStyle/>
          <a:p>
            <a:pPr defTabSz="896938"/>
            <a:fld id="{563587EC-1552-4E50-8A49-C327D8C6BDBF}" type="slidenum">
              <a:rPr lang="en-US" sz="800" b="1">
                <a:solidFill>
                  <a:srgbClr val="988888"/>
                </a:solidFill>
              </a:rPr>
              <a:pPr defTabSz="896938"/>
              <a:t>2</a:t>
            </a:fld>
            <a:endParaRPr lang="en-US" sz="800" b="1">
              <a:solidFill>
                <a:srgbClr val="988888"/>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6432551" y="8748947"/>
            <a:ext cx="163513" cy="10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lnSpc>
                <a:spcPct val="100000"/>
              </a:lnSpc>
            </a:pPr>
            <a:fld id="{F96C6019-2715-43F2-B018-1D858283940C}" type="slidenum">
              <a:rPr lang="en-US" sz="800" b="1">
                <a:solidFill>
                  <a:srgbClr val="988888"/>
                </a:solidFill>
                <a:cs typeface="Arial" pitchFamily="34" charset="0"/>
              </a:rPr>
              <a:pPr eaLnBrk="1" hangingPunct="1">
                <a:lnSpc>
                  <a:spcPct val="100000"/>
                </a:lnSpc>
              </a:pPr>
              <a:t>22</a:t>
            </a:fld>
            <a:endParaRPr lang="en-US" sz="800" b="1">
              <a:solidFill>
                <a:srgbClr val="988888"/>
              </a:solidFill>
              <a:cs typeface="Arial" pitchFamily="34" charset="0"/>
            </a:endParaRPr>
          </a:p>
        </p:txBody>
      </p:sp>
      <p:sp>
        <p:nvSpPr>
          <p:cNvPr id="87043" name="Rectangle 7"/>
          <p:cNvSpPr txBox="1">
            <a:spLocks noGrp="1" noChangeArrowheads="1"/>
          </p:cNvSpPr>
          <p:nvPr/>
        </p:nvSpPr>
        <p:spPr bwMode="auto">
          <a:xfrm>
            <a:off x="6432551" y="8748947"/>
            <a:ext cx="163513" cy="10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lnSpc>
                <a:spcPct val="100000"/>
              </a:lnSpc>
            </a:pPr>
            <a:fld id="{2791C564-5BBA-4001-B157-8F9BCED33C20}" type="slidenum">
              <a:rPr lang="en-US" sz="800" b="1">
                <a:solidFill>
                  <a:srgbClr val="988888"/>
                </a:solidFill>
                <a:cs typeface="Arial" pitchFamily="34" charset="0"/>
              </a:rPr>
              <a:pPr eaLnBrk="1" hangingPunct="1">
                <a:lnSpc>
                  <a:spcPct val="100000"/>
                </a:lnSpc>
              </a:pPr>
              <a:t>22</a:t>
            </a:fld>
            <a:endParaRPr lang="en-US" sz="800" b="1">
              <a:solidFill>
                <a:srgbClr val="988888"/>
              </a:solidFill>
              <a:cs typeface="Arial" pitchFamily="34" charset="0"/>
            </a:endParaRPr>
          </a:p>
        </p:txBody>
      </p:sp>
      <p:sp>
        <p:nvSpPr>
          <p:cNvPr id="87044" name="Rectangle 7"/>
          <p:cNvSpPr txBox="1">
            <a:spLocks noGrp="1" noChangeArrowheads="1"/>
          </p:cNvSpPr>
          <p:nvPr/>
        </p:nvSpPr>
        <p:spPr bwMode="auto">
          <a:xfrm>
            <a:off x="6432551" y="8748947"/>
            <a:ext cx="163513" cy="10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lnSpc>
                <a:spcPct val="100000"/>
              </a:lnSpc>
            </a:pPr>
            <a:fld id="{6E98588F-B446-4D16-BB26-D683F76F4A00}" type="slidenum">
              <a:rPr lang="en-US" sz="800" b="1">
                <a:solidFill>
                  <a:srgbClr val="988888"/>
                </a:solidFill>
                <a:cs typeface="Arial" pitchFamily="34" charset="0"/>
              </a:rPr>
              <a:pPr eaLnBrk="1" hangingPunct="1">
                <a:lnSpc>
                  <a:spcPct val="100000"/>
                </a:lnSpc>
              </a:pPr>
              <a:t>22</a:t>
            </a:fld>
            <a:endParaRPr lang="en-US" sz="800" b="1">
              <a:solidFill>
                <a:srgbClr val="988888"/>
              </a:solidFill>
              <a:cs typeface="Arial" pitchFamily="34" charset="0"/>
            </a:endParaRPr>
          </a:p>
        </p:txBody>
      </p:sp>
      <p:sp>
        <p:nvSpPr>
          <p:cNvPr id="87045" name="Rectangle 7"/>
          <p:cNvSpPr>
            <a:spLocks noGrp="1" noRot="1" noChangeAspect="1" noChangeArrowheads="1" noTextEdit="1"/>
          </p:cNvSpPr>
          <p:nvPr>
            <p:ph type="sldImg"/>
          </p:nvPr>
        </p:nvSpPr>
        <p:spPr>
          <a:xfrm>
            <a:off x="950913" y="685800"/>
            <a:ext cx="4956175" cy="3717925"/>
          </a:xfrm>
          <a:ln/>
        </p:spPr>
      </p:sp>
      <p:sp>
        <p:nvSpPr>
          <p:cNvPr id="87046" name="Rectangle 8"/>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endParaRPr lang="ru-RU"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2"/>
          <p:cNvSpPr>
            <a:spLocks noGrp="1" noRot="1" noChangeAspect="1" noChangeArrowheads="1" noTextEdit="1"/>
          </p:cNvSpPr>
          <p:nvPr>
            <p:ph type="sldImg"/>
          </p:nvPr>
        </p:nvSpPr>
        <p:spPr>
          <a:xfrm>
            <a:off x="1162050" y="957263"/>
            <a:ext cx="4570413" cy="3427412"/>
          </a:xfrm>
          <a:ln/>
        </p:spPr>
      </p:sp>
      <p:sp>
        <p:nvSpPr>
          <p:cNvPr id="431106" name="Rectangle 3"/>
          <p:cNvSpPr>
            <a:spLocks noGrp="1" noChangeArrowheads="1"/>
          </p:cNvSpPr>
          <p:nvPr>
            <p:ph type="body" idx="1"/>
          </p:nvPr>
        </p:nvSpPr>
        <p:spPr>
          <a:xfrm>
            <a:off x="1029887" y="4573563"/>
            <a:ext cx="5132030" cy="4111364"/>
          </a:xfrm>
          <a:noFill/>
          <a:ln/>
        </p:spPr>
        <p:txBody>
          <a:bodyPr/>
          <a:lstStyle/>
          <a:p>
            <a:pPr marL="734852" lvl="1" indent="-282635">
              <a:spcBef>
                <a:spcPct val="0"/>
              </a:spcBef>
            </a:pPr>
            <a:r>
              <a:rPr lang="en-IE" altLang="en-US" dirty="0">
                <a:ea typeface="ＭＳ Ｐゴシック" charset="-128"/>
              </a:rPr>
              <a:t>Any Email Server capable of supporting POP3/SMTP </a:t>
            </a:r>
            <a:r>
              <a:rPr lang="en-US" altLang="en-US" dirty="0">
                <a:ea typeface="ＭＳ Ｐゴシック" charset="-128"/>
              </a:rPr>
              <a:t>and/or SMTP authentication/POP3/SMTP over SSL - IMAP not supported</a:t>
            </a:r>
          </a:p>
          <a:p>
            <a:pPr marL="734852" lvl="1" indent="-282635">
              <a:spcBef>
                <a:spcPct val="0"/>
              </a:spcBef>
            </a:pPr>
            <a:r>
              <a:rPr lang="en-US" altLang="en-US" dirty="0">
                <a:ea typeface="ＭＳ Ｐゴシック" charset="-128"/>
              </a:rPr>
              <a:t>Mailbox address’s and “alias” mailbox addresses are supported</a:t>
            </a:r>
          </a:p>
          <a:p>
            <a:pPr marL="1130541" lvl="2" indent="-226108">
              <a:spcBef>
                <a:spcPct val="0"/>
              </a:spcBef>
            </a:pPr>
            <a:r>
              <a:rPr lang="en-US" altLang="en-US" dirty="0">
                <a:ea typeface="ＭＳ Ｐゴシック" charset="-128"/>
              </a:rPr>
              <a:t>Mailbox called </a:t>
            </a:r>
            <a:r>
              <a:rPr lang="en-US" altLang="en-US" dirty="0">
                <a:solidFill>
                  <a:srgbClr val="FFC000"/>
                </a:solidFill>
                <a:ea typeface="ＭＳ Ｐゴシック" charset="-128"/>
                <a:hlinkClick r:id="rId3"/>
              </a:rPr>
              <a:t>Sales@avaya.com</a:t>
            </a:r>
            <a:r>
              <a:rPr lang="en-US" altLang="en-US" dirty="0">
                <a:ea typeface="ＭＳ Ｐゴシック" charset="-128"/>
              </a:rPr>
              <a:t> can have alias’s of  </a:t>
            </a:r>
            <a:r>
              <a:rPr lang="en-US" altLang="en-US" dirty="0">
                <a:solidFill>
                  <a:srgbClr val="FFC000"/>
                </a:solidFill>
                <a:ea typeface="ＭＳ Ｐゴシック" charset="-128"/>
                <a:hlinkClick r:id="rId4"/>
              </a:rPr>
              <a:t>contactsales@avaya.com</a:t>
            </a:r>
            <a:r>
              <a:rPr lang="en-US" altLang="en-US" dirty="0">
                <a:solidFill>
                  <a:srgbClr val="FFC000"/>
                </a:solidFill>
                <a:ea typeface="ＭＳ Ｐゴシック" charset="-128"/>
              </a:rPr>
              <a:t> </a:t>
            </a:r>
            <a:r>
              <a:rPr lang="en-US" altLang="en-US" dirty="0">
                <a:ea typeface="ＭＳ Ｐゴシック" charset="-128"/>
              </a:rPr>
              <a:t>and </a:t>
            </a:r>
            <a:r>
              <a:rPr lang="en-US" altLang="en-US" dirty="0">
                <a:ea typeface="ＭＳ Ｐゴシック" charset="-128"/>
                <a:hlinkClick r:id="rId5"/>
              </a:rPr>
              <a:t>t</a:t>
            </a:r>
            <a:r>
              <a:rPr lang="en-US" altLang="en-US" dirty="0">
                <a:solidFill>
                  <a:srgbClr val="FFC000"/>
                </a:solidFill>
                <a:ea typeface="ＭＳ Ｐゴシック" charset="-128"/>
                <a:hlinkClick r:id="rId5"/>
              </a:rPr>
              <a:t>echsales@avaya.com</a:t>
            </a:r>
            <a:r>
              <a:rPr lang="en-US" altLang="en-US" dirty="0">
                <a:solidFill>
                  <a:srgbClr val="FFC000"/>
                </a:solidFill>
                <a:ea typeface="ＭＳ Ｐゴシック" charset="-128"/>
              </a:rPr>
              <a:t> </a:t>
            </a:r>
          </a:p>
          <a:p>
            <a:pPr>
              <a:lnSpc>
                <a:spcPct val="70000"/>
              </a:lnSpc>
              <a:spcBef>
                <a:spcPct val="0"/>
              </a:spcBef>
            </a:pPr>
            <a:endParaRPr lang="en-US" dirty="0" smtClean="0"/>
          </a:p>
          <a:p>
            <a:pPr>
              <a:lnSpc>
                <a:spcPct val="70000"/>
              </a:lnSpc>
            </a:pPr>
            <a:endParaRPr lang="ga-IE" sz="9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2"/>
          <p:cNvSpPr>
            <a:spLocks noGrp="1" noRot="1" noChangeAspect="1" noChangeArrowheads="1" noTextEdit="1"/>
          </p:cNvSpPr>
          <p:nvPr>
            <p:ph type="sldImg"/>
          </p:nvPr>
        </p:nvSpPr>
        <p:spPr>
          <a:xfrm>
            <a:off x="1144588" y="684213"/>
            <a:ext cx="4572000" cy="3429000"/>
          </a:xfrm>
          <a:ln/>
        </p:spPr>
      </p:sp>
      <p:sp>
        <p:nvSpPr>
          <p:cNvPr id="436226" name="Rectangle 3"/>
          <p:cNvSpPr>
            <a:spLocks noGrp="1" noChangeArrowheads="1"/>
          </p:cNvSpPr>
          <p:nvPr>
            <p:ph type="body" idx="1"/>
          </p:nvPr>
        </p:nvSpPr>
        <p:spPr>
          <a:xfrm>
            <a:off x="914400" y="4342464"/>
            <a:ext cx="5029200" cy="4117610"/>
          </a:xfrm>
          <a:noFill/>
          <a:ln/>
        </p:spPr>
        <p:txBody>
          <a:bodyPr lIns="90262" tIns="45132" rIns="90262" bIns="45132"/>
          <a:lstStyle/>
          <a:p>
            <a:endParaRPr lang="ga-I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63638" y="885825"/>
            <a:ext cx="4570412" cy="3427413"/>
          </a:xfrm>
          <a:ln/>
        </p:spPr>
      </p:sp>
      <p:sp>
        <p:nvSpPr>
          <p:cNvPr id="199683" name="Rectangle 3"/>
          <p:cNvSpPr>
            <a:spLocks noGrp="1" noChangeArrowheads="1"/>
          </p:cNvSpPr>
          <p:nvPr>
            <p:ph type="body" idx="1"/>
          </p:nvPr>
        </p:nvSpPr>
        <p:spPr>
          <a:xfrm>
            <a:off x="1099204" y="4342524"/>
            <a:ext cx="5074600" cy="4115970"/>
          </a:xfrm>
          <a:noFill/>
          <a:ln/>
        </p:spPr>
        <p:txBody>
          <a:bodyPr/>
          <a:lstStyle/>
          <a:p>
            <a:endParaRPr lang="en-US"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GB"/>
              <a:t>Nortel Corporate Presentation</a:t>
            </a:r>
          </a:p>
        </p:txBody>
      </p:sp>
      <p:sp>
        <p:nvSpPr>
          <p:cNvPr id="5" name="Rectangle 6"/>
          <p:cNvSpPr>
            <a:spLocks noGrp="1" noChangeArrowheads="1"/>
          </p:cNvSpPr>
          <p:nvPr>
            <p:ph type="ftr" sz="quarter" idx="4"/>
          </p:nvPr>
        </p:nvSpPr>
        <p:spPr/>
        <p:txBody>
          <a:bodyPr/>
          <a:lstStyle/>
          <a:p>
            <a:pPr>
              <a:defRPr/>
            </a:pPr>
            <a:r>
              <a:rPr lang="en-GB"/>
              <a:t>© 2007 Nortel </a:t>
            </a:r>
          </a:p>
        </p:txBody>
      </p:sp>
      <p:sp>
        <p:nvSpPr>
          <p:cNvPr id="6" name="Rectangle 7"/>
          <p:cNvSpPr>
            <a:spLocks noGrp="1" noChangeArrowheads="1"/>
          </p:cNvSpPr>
          <p:nvPr>
            <p:ph type="sldNum" sz="quarter" idx="5"/>
          </p:nvPr>
        </p:nvSpPr>
        <p:spPr/>
        <p:txBody>
          <a:bodyPr/>
          <a:lstStyle/>
          <a:p>
            <a:pPr>
              <a:defRPr/>
            </a:pPr>
            <a:fld id="{AF117AF5-4B98-422F-8EEC-F9BB757B69E0}" type="slidenum">
              <a:rPr lang="en-GB"/>
              <a:pPr>
                <a:defRPr/>
              </a:pPr>
              <a:t>27</a:t>
            </a:fld>
            <a:endParaRPr lang="en-GB"/>
          </a:p>
        </p:txBody>
      </p:sp>
      <p:sp>
        <p:nvSpPr>
          <p:cNvPr id="446468" name="Rectangle 2"/>
          <p:cNvSpPr>
            <a:spLocks noGrp="1" noRot="1" noChangeAspect="1" noChangeArrowheads="1" noTextEdit="1"/>
          </p:cNvSpPr>
          <p:nvPr>
            <p:ph type="sldImg"/>
          </p:nvPr>
        </p:nvSpPr>
        <p:spPr>
          <a:xfrm>
            <a:off x="1144588" y="685800"/>
            <a:ext cx="4570412" cy="3427413"/>
          </a:xfrm>
          <a:ln/>
        </p:spPr>
      </p:sp>
      <p:sp>
        <p:nvSpPr>
          <p:cNvPr id="446469" name="Rectangle 3"/>
          <p:cNvSpPr>
            <a:spLocks noGrp="1" noChangeArrowheads="1"/>
          </p:cNvSpPr>
          <p:nvPr>
            <p:ph type="body" idx="1"/>
          </p:nvPr>
        </p:nvSpPr>
        <p:spPr>
          <a:xfrm>
            <a:off x="914400" y="4345587"/>
            <a:ext cx="5029200" cy="284189"/>
          </a:xfrm>
          <a:noFill/>
          <a:ln/>
        </p:spPr>
        <p:txBody>
          <a:bodyPr lIns="92761" tIns="46382" rIns="92761" bIns="46382"/>
          <a:lstStyle/>
          <a:p>
            <a:endParaRPr lang="en-US" altLang="en-US" smtClean="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63638" y="885825"/>
            <a:ext cx="4570412" cy="3427413"/>
          </a:xfrm>
          <a:ln/>
        </p:spPr>
      </p:sp>
      <p:sp>
        <p:nvSpPr>
          <p:cNvPr id="199683" name="Rectangle 3"/>
          <p:cNvSpPr>
            <a:spLocks noGrp="1" noChangeArrowheads="1"/>
          </p:cNvSpPr>
          <p:nvPr>
            <p:ph type="body" idx="1"/>
          </p:nvPr>
        </p:nvSpPr>
        <p:spPr>
          <a:xfrm>
            <a:off x="1099204" y="4342524"/>
            <a:ext cx="5074600" cy="4115970"/>
          </a:xfrm>
          <a:noFill/>
          <a:ln/>
        </p:spPr>
        <p:txBody>
          <a:bodyPr/>
          <a:lstStyle/>
          <a:p>
            <a:endParaRPr lang="en-US"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F4D6FB-901B-4A54-8096-C48D2BC58BC9}" type="slidenum">
              <a:rPr lang="en-US"/>
              <a:pPr>
                <a:defRPr/>
              </a:pPr>
              <a:t>36</a:t>
            </a:fld>
            <a:endParaRPr lang="en-US"/>
          </a:p>
        </p:txBody>
      </p:sp>
      <p:sp>
        <p:nvSpPr>
          <p:cNvPr id="391170" name="Rectangle 2"/>
          <p:cNvSpPr>
            <a:spLocks noGrp="1" noRot="1" noChangeAspect="1" noChangeArrowheads="1" noTextEdit="1"/>
          </p:cNvSpPr>
          <p:nvPr>
            <p:ph type="sldImg"/>
          </p:nvPr>
        </p:nvSpPr>
        <p:spPr>
          <a:xfrm>
            <a:off x="1146175" y="687388"/>
            <a:ext cx="4568825" cy="3425825"/>
          </a:xfrm>
          <a:ln/>
        </p:spPr>
      </p:sp>
      <p:sp>
        <p:nvSpPr>
          <p:cNvPr id="391171" name="Rectangle 3"/>
          <p:cNvSpPr>
            <a:spLocks noGrp="1" noChangeArrowheads="1"/>
          </p:cNvSpPr>
          <p:nvPr>
            <p:ph type="body" idx="1"/>
          </p:nvPr>
        </p:nvSpPr>
        <p:spPr>
          <a:xfrm>
            <a:off x="533137" y="4418976"/>
            <a:ext cx="5910377" cy="4116049"/>
          </a:xfrm>
          <a:noFill/>
          <a:ln/>
        </p:spPr>
        <p:txBody>
          <a:bodyPr lIns="88766" tIns="44383" rIns="88766" bIns="44383"/>
          <a:lstStyle/>
          <a:p>
            <a:pPr marL="113054" indent="-113054">
              <a:buFontTx/>
              <a:buChar char="•"/>
            </a:pPr>
            <a:r>
              <a:rPr lang="en-GB" sz="900"/>
              <a:t>Equally important are Contact Center Manager Server</a:t>
            </a:r>
            <a:r>
              <a:rPr lang="en-GB" sz="900">
                <a:latin typeface="Times" pitchFamily="18" charset="0"/>
              </a:rPr>
              <a:t>’</a:t>
            </a:r>
            <a:r>
              <a:rPr lang="en-GB" sz="900"/>
              <a:t>s comprehensive historical reports, which allow managers to analyze trends and performance levels over varying periods of time so your business can keep pace.</a:t>
            </a:r>
          </a:p>
          <a:p>
            <a:pPr marL="113054" indent="-113054">
              <a:buFontTx/>
              <a:buChar char="•"/>
            </a:pPr>
            <a:r>
              <a:rPr lang="en-GB" sz="900"/>
              <a:t>The system offers an extensive range of standard report formats  - about 70 - that managers can fine-tune to be as broad or as specific as required. </a:t>
            </a:r>
          </a:p>
          <a:p>
            <a:pPr marL="113054" indent="-113054">
              <a:buFontTx/>
              <a:buChar char="•"/>
            </a:pPr>
            <a:r>
              <a:rPr lang="en-GB" sz="900"/>
              <a:t>You can, for example, obtain complete data on a single call, ( call by call reporting) fully documenting the customer</a:t>
            </a:r>
            <a:r>
              <a:rPr lang="en-GB" sz="900">
                <a:latin typeface="Times" pitchFamily="18" charset="0"/>
              </a:rPr>
              <a:t>’</a:t>
            </a:r>
            <a:r>
              <a:rPr lang="en-GB" sz="900"/>
              <a:t>s experience in one interaction. Or you can get current data on the performance of the contact center as a whole, gaining the intelligence you need to make crucial business decisions. </a:t>
            </a:r>
          </a:p>
          <a:p>
            <a:pPr marL="113054" indent="-113054">
              <a:buFontTx/>
              <a:buChar char="•"/>
            </a:pPr>
            <a:r>
              <a:rPr lang="en-GB" sz="900"/>
              <a:t>You can also create custom management reports </a:t>
            </a:r>
            <a:r>
              <a:rPr lang="en-GB" sz="900">
                <a:latin typeface="Times" pitchFamily="18" charset="0"/>
              </a:rPr>
              <a:t>–</a:t>
            </a:r>
            <a:r>
              <a:rPr lang="en-GB" sz="900"/>
              <a:t> using standard SQL (Structured Query Language) report writers such as Crystal Reports or Excel </a:t>
            </a:r>
            <a:r>
              <a:rPr lang="en-GB" sz="900">
                <a:latin typeface="Times" pitchFamily="18" charset="0"/>
              </a:rPr>
              <a:t>–</a:t>
            </a:r>
            <a:r>
              <a:rPr lang="en-GB" sz="900"/>
              <a:t> to assess agent performance, changing traffic patterns and the utilization of specified contact center resources. The intelligence these reports provide helps you control operating costs, generate additional revenues and, most important, enhance service to callers. </a:t>
            </a:r>
          </a:p>
          <a:p>
            <a:pPr marL="113054" indent="-113054">
              <a:buFontTx/>
              <a:buChar char="•"/>
            </a:pPr>
            <a:r>
              <a:rPr lang="en-GB" sz="900"/>
              <a:t>Using industry-standard report writers and open database connectivity, your valuable contact center information can be merged with other corporate data for a complete view of customer relationships. Custom reports can be published in any form, including via the Web for easy access.</a:t>
            </a:r>
          </a:p>
          <a:p>
            <a:pPr marL="113054" indent="-113054">
              <a:lnSpc>
                <a:spcPct val="80000"/>
              </a:lnSpc>
            </a:pPr>
            <a:endParaRPr lang="en-US" altLang="en-US" sz="900"/>
          </a:p>
          <a:p>
            <a:pPr marL="113054" indent="-113054">
              <a:lnSpc>
                <a:spcPct val="80000"/>
              </a:lnSpc>
            </a:pPr>
            <a:r>
              <a:rPr lang="en-US" altLang="en-US" sz="900"/>
              <a:t>Key Capabilities are:</a:t>
            </a:r>
          </a:p>
          <a:p>
            <a:pPr marL="113054" indent="-113054">
              <a:buFontTx/>
              <a:buChar char="•"/>
            </a:pPr>
            <a:r>
              <a:rPr lang="en-US" altLang="en-US" sz="900" b="1"/>
              <a:t>Centralized Template Storage</a:t>
            </a:r>
            <a:r>
              <a:rPr lang="en-US" altLang="en-US" sz="900"/>
              <a:t> -- More than 70 standard templates are available.  </a:t>
            </a:r>
            <a:r>
              <a:rPr lang="en-CA" altLang="en-US" sz="900"/>
              <a:t>However, instead of being installed on the client computer, the report templates in Symposium Call Center Web Client are installed on the application server, and are available to all users who have reporting access. </a:t>
            </a:r>
          </a:p>
          <a:p>
            <a:pPr marL="113054" indent="-113054">
              <a:buFontTx/>
              <a:buChar char="•"/>
            </a:pPr>
            <a:r>
              <a:rPr lang="en-CA" altLang="en-US" sz="900" b="1"/>
              <a:t>Report groups -- </a:t>
            </a:r>
            <a:r>
              <a:rPr lang="en-US" altLang="en-US" sz="900"/>
              <a:t>Users can share custom reports by saving them on their Group folder, or keep reports private by storing them in their Private folder</a:t>
            </a:r>
            <a:r>
              <a:rPr lang="en-CA" altLang="en-US" sz="900" b="1"/>
              <a:t> </a:t>
            </a:r>
          </a:p>
          <a:p>
            <a:pPr marL="113054" indent="-113054">
              <a:buFontTx/>
              <a:buChar char="•"/>
            </a:pPr>
            <a:r>
              <a:rPr lang="en-CA" altLang="en-US" sz="900" b="1"/>
              <a:t>Partitions  -- </a:t>
            </a:r>
            <a:r>
              <a:rPr lang="en-CA" altLang="en-US" sz="900"/>
              <a:t>Partitions enable administrators to specify the information that supervisors can see in Historical Reporting. This is particularly useful in a bureau call center shared by several companies. Administrators can create separate partitions for each company and assign them to the appropriate supervisors, thereby restricting the supervisors</a:t>
            </a:r>
            <a:r>
              <a:rPr lang="en-CA" altLang="en-US" sz="900">
                <a:latin typeface="Times" pitchFamily="18" charset="0"/>
              </a:rPr>
              <a:t>’</a:t>
            </a:r>
            <a:r>
              <a:rPr lang="en-CA" altLang="en-US" sz="900"/>
              <a:t> view of the call center.</a:t>
            </a:r>
          </a:p>
          <a:p>
            <a:pPr marL="113054" indent="-113054">
              <a:buFontTx/>
              <a:buChar char="•"/>
            </a:pPr>
            <a:r>
              <a:rPr lang="en-US" altLang="en-US" sz="900" b="1"/>
              <a:t>Scheduling</a:t>
            </a:r>
            <a:r>
              <a:rPr lang="en-US" altLang="en-US" sz="900"/>
              <a:t> -- The report scheduler is located on the Web Client application server, removing the need to have a client workstation always up and running</a:t>
            </a:r>
          </a:p>
          <a:p>
            <a:pPr marL="113054" indent="-113054">
              <a:buFontTx/>
              <a:buChar char="•"/>
            </a:pPr>
            <a:r>
              <a:rPr lang="en-US" altLang="en-US" sz="900" b="1"/>
              <a:t>E-Mail Notification at Completion of Scheduled Reports</a:t>
            </a:r>
            <a:r>
              <a:rPr lang="en-US" altLang="en-US" sz="900"/>
              <a:t> -- System sends notification that the report generated successfully</a:t>
            </a:r>
          </a:p>
          <a:p>
            <a:pPr marL="113054" indent="-113054">
              <a:buFontTx/>
              <a:buChar char="•"/>
            </a:pPr>
            <a:r>
              <a:rPr lang="en-US" altLang="en-US" sz="900" b="1"/>
              <a:t>Filtering</a:t>
            </a:r>
            <a:r>
              <a:rPr lang="en-US" altLang="en-US" sz="900"/>
              <a:t> --Users can select the elements to be included in the reports</a:t>
            </a:r>
            <a:endParaRPr lang="en-GB" altLang="en-US" sz="900"/>
          </a:p>
          <a:p>
            <a:pPr marL="113054" indent="-113054">
              <a:spcBef>
                <a:spcPct val="25000"/>
              </a:spcBef>
              <a:buClr>
                <a:schemeClr val="tx2"/>
              </a:buClr>
              <a:buFontTx/>
              <a:buChar char="•"/>
            </a:pPr>
            <a:endParaRPr lang="en-GB" altLang="en-US" sz="900"/>
          </a:p>
          <a:p>
            <a:pPr marL="113054" indent="-113054">
              <a:buFontTx/>
              <a:buChar char="•"/>
            </a:pPr>
            <a:endParaRPr lang="en-US" altLang="en-US" sz="9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body" idx="1"/>
          </p:nvPr>
        </p:nvSpPr>
        <p:spPr/>
        <p:txBody>
          <a:bodyPr/>
          <a:lstStyle/>
          <a:p>
            <a:r>
              <a:rPr lang="en-US" dirty="0" smtClean="0"/>
              <a:t>With Avaya Aura Experience Portal, it is easy for customers to develop their own process flows. With the Orchestration Designer this task is simplified. The tool uses industry standards, such as+++ VoiceXML, CCXML and Java.</a:t>
            </a:r>
          </a:p>
          <a:p>
            <a:r>
              <a:rPr lang="en-US" dirty="0" smtClean="0"/>
              <a:t>Orchestration Designer is a complete Integrated Development Environment (IDE) allowing faster and less costly application design, coding, debugging, testing, simulation and deployment. +++Applications are designed using a graphical “drag and drop” metaphor allowing for+++ rapid application development. Orchestration Designer includes an embedded VoiceXML/CCXML browser allowing simulation of applications; the same VoiceXML browser is integrated within Experience Portal, Voice Portal and Interactive Response offering developers an additional level of assurance that applications deployed will operate as expected. </a:t>
            </a:r>
          </a:p>
        </p:txBody>
      </p:sp>
      <p:sp>
        <p:nvSpPr>
          <p:cNvPr id="4" name="Slide Image Placeholder 3"/>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r>
              <a:rPr lang="en-US" b="1" dirty="0" smtClean="0">
                <a:latin typeface="Arial" charset="0"/>
              </a:rPr>
              <a:t>Avaya Customer Connections Social Media Manager Components</a:t>
            </a:r>
            <a:endParaRPr lang="en-US" dirty="0" smtClean="0">
              <a:latin typeface="Arial" charset="0"/>
            </a:endParaRPr>
          </a:p>
          <a:p>
            <a:r>
              <a:rPr lang="en-US" dirty="0" smtClean="0">
                <a:latin typeface="Arial" charset="0"/>
              </a:rPr>
              <a:t>Social Media Manager is comprised of </a:t>
            </a:r>
            <a:r>
              <a:rPr lang="en-US" i="1" dirty="0" smtClean="0">
                <a:latin typeface="Arial" charset="0"/>
              </a:rPr>
              <a:t>Avaya Products, A		</a:t>
            </a:r>
            <a:r>
              <a:rPr lang="en-US" i="1" dirty="0" err="1" smtClean="0">
                <a:latin typeface="Arial" charset="0"/>
              </a:rPr>
              <a:t>vaya</a:t>
            </a:r>
            <a:r>
              <a:rPr lang="en-US" i="1" dirty="0" smtClean="0">
                <a:latin typeface="Arial" charset="0"/>
              </a:rPr>
              <a:t> Professional Services </a:t>
            </a:r>
            <a:r>
              <a:rPr lang="en-US" dirty="0" smtClean="0">
                <a:latin typeface="Arial" charset="0"/>
              </a:rPr>
              <a:t>and customer-provided</a:t>
            </a:r>
            <a:endParaRPr lang="en-US" sz="1800" dirty="0" smtClean="0">
              <a:latin typeface="Arial" charset="0"/>
            </a:endParaRPr>
          </a:p>
          <a:p>
            <a:r>
              <a:rPr lang="en-US" i="1" dirty="0" smtClean="0">
                <a:latin typeface="Arial" charset="0"/>
              </a:rPr>
              <a:t>3</a:t>
            </a:r>
            <a:r>
              <a:rPr lang="en-US" sz="800" i="1" dirty="0" smtClean="0">
                <a:latin typeface="Arial" charset="0"/>
              </a:rPr>
              <a:t>rd </a:t>
            </a:r>
            <a:r>
              <a:rPr lang="en-US" i="1" dirty="0" smtClean="0">
                <a:latin typeface="Arial" charset="0"/>
              </a:rPr>
              <a:t>Party Hardware and Software.</a:t>
            </a:r>
            <a:endParaRPr lang="en-US" sz="1800" dirty="0" smtClean="0">
              <a:latin typeface="Arial" charset="0"/>
            </a:endParaRPr>
          </a:p>
          <a:p>
            <a:r>
              <a:rPr lang="en-US" dirty="0" smtClean="0">
                <a:latin typeface="Arial" charset="0"/>
              </a:rPr>
              <a:t> </a:t>
            </a:r>
            <a:endParaRPr lang="en-US" sz="1400" dirty="0" smtClean="0">
              <a:latin typeface="Arial" charset="0"/>
            </a:endParaRPr>
          </a:p>
          <a:p>
            <a:r>
              <a:rPr lang="en-US" u="sng" dirty="0" smtClean="0">
                <a:latin typeface="Arial" charset="0"/>
                <a:hlinkClick r:id="rId3"/>
              </a:rPr>
              <a:t>https://enterpriseportal.avaya.com/ptlWeb/gs/products/P0793/AllCollateral</a:t>
            </a:r>
            <a:endParaRPr lang="en-US" sz="1400" dirty="0" smtClean="0">
              <a:latin typeface="Arial" charset="0"/>
            </a:endParaRPr>
          </a:p>
          <a:p>
            <a:r>
              <a:rPr lang="en-US" u="sng" dirty="0" smtClean="0">
                <a:latin typeface="Arial" charset="0"/>
                <a:hlinkClick r:id="rId4"/>
              </a:rPr>
              <a:t>Avaya Social Media Manager Offer Definition (101 kb)</a:t>
            </a:r>
            <a:r>
              <a:rPr lang="en-US" dirty="0" smtClean="0">
                <a:latin typeface="Arial" charset="0"/>
              </a:rPr>
              <a:t> </a:t>
            </a:r>
            <a:endParaRPr lang="en-US" sz="1400" dirty="0" smtClean="0">
              <a:latin typeface="Arial" charset="0"/>
            </a:endParaRPr>
          </a:p>
          <a:p>
            <a:r>
              <a:rPr lang="en-US" dirty="0" smtClean="0">
                <a:latin typeface="Arial" charset="0"/>
              </a:rPr>
              <a:t> </a:t>
            </a:r>
            <a:endParaRPr lang="en-US" sz="1400" dirty="0" smtClean="0">
              <a:latin typeface="Arial" charset="0"/>
            </a:endParaRPr>
          </a:p>
          <a:p>
            <a:r>
              <a:rPr lang="en-US" dirty="0" smtClean="0">
                <a:latin typeface="Arial" charset="0"/>
              </a:rPr>
              <a:t>    With AACC 6.2 </a:t>
            </a:r>
            <a:r>
              <a:rPr lang="en-US" dirty="0" err="1" smtClean="0">
                <a:latin typeface="Arial" charset="0"/>
              </a:rPr>
              <a:t>productised</a:t>
            </a:r>
            <a:r>
              <a:rPr lang="en-US" dirty="0" smtClean="0">
                <a:latin typeface="Arial" charset="0"/>
              </a:rPr>
              <a:t> (</a:t>
            </a:r>
            <a:r>
              <a:rPr lang="en-US" dirty="0" err="1" smtClean="0">
                <a:latin typeface="Arial" charset="0"/>
              </a:rPr>
              <a:t>ie</a:t>
            </a:r>
            <a:r>
              <a:rPr lang="en-US" dirty="0" smtClean="0">
                <a:latin typeface="Arial" charset="0"/>
              </a:rPr>
              <a:t> without the need for integration services) we get</a:t>
            </a:r>
            <a:endParaRPr lang="en-US" sz="1400" dirty="0" smtClean="0">
              <a:latin typeface="Arial" charset="0"/>
            </a:endParaRPr>
          </a:p>
          <a:p>
            <a:pPr lvl="1" eaLnBrk="1" hangingPunct="1"/>
            <a:r>
              <a:rPr lang="en-US" dirty="0" smtClean="0">
                <a:latin typeface="Arial" charset="0"/>
              </a:rPr>
              <a:t>Social media supported as an email contact</a:t>
            </a:r>
            <a:endParaRPr lang="en-US" sz="1200" dirty="0" smtClean="0">
              <a:latin typeface="Arial" charset="0"/>
            </a:endParaRPr>
          </a:p>
          <a:p>
            <a:pPr lvl="1" eaLnBrk="1" hangingPunct="1"/>
            <a:r>
              <a:rPr lang="en-IE" dirty="0" smtClean="0">
                <a:latin typeface="Arial" charset="0"/>
              </a:rPr>
              <a:t>Display of contact type and sentiment</a:t>
            </a:r>
            <a:endParaRPr lang="en-US" sz="1200" dirty="0" smtClean="0">
              <a:latin typeface="Arial" charset="0"/>
            </a:endParaRPr>
          </a:p>
          <a:p>
            <a:pPr lvl="1" eaLnBrk="1" hangingPunct="1"/>
            <a:r>
              <a:rPr lang="en-IE" dirty="0" smtClean="0">
                <a:latin typeface="Arial" charset="0"/>
              </a:rPr>
              <a:t>Agent interaction with Social Media site </a:t>
            </a:r>
            <a:endParaRPr lang="en-US" sz="1200" dirty="0" smtClean="0">
              <a:latin typeface="Arial" charset="0"/>
            </a:endParaRPr>
          </a:p>
          <a:p>
            <a:pPr>
              <a:buFont typeface="Webdings" pitchFamily="18" charset="2"/>
              <a:buNone/>
            </a:pPr>
            <a:endParaRPr lang="en-US" dirty="0" smtClean="0">
              <a:latin typeface="Arial" charset="0"/>
            </a:endParaRPr>
          </a:p>
        </p:txBody>
      </p:sp>
      <p:sp>
        <p:nvSpPr>
          <p:cNvPr id="33795" name="Footer Placeholder 3"/>
          <p:cNvSpPr>
            <a:spLocks noGrp="1"/>
          </p:cNvSpPr>
          <p:nvPr>
            <p:ph type="ftr" sz="quarter" idx="4"/>
          </p:nvPr>
        </p:nvSpPr>
        <p:spPr>
          <a:noFill/>
        </p:spPr>
        <p:txBody>
          <a:bodyPr/>
          <a:lstStyle/>
          <a:p>
            <a:r>
              <a:rPr lang="en-US" smtClean="0">
                <a:latin typeface="Arial" charset="0"/>
              </a:rPr>
              <a:t>2010 Avaya Inc. All rights reserved.</a:t>
            </a:r>
          </a:p>
        </p:txBody>
      </p:sp>
      <p:sp>
        <p:nvSpPr>
          <p:cNvPr id="33796" name="Slide Number Placeholder 4"/>
          <p:cNvSpPr>
            <a:spLocks noGrp="1"/>
          </p:cNvSpPr>
          <p:nvPr>
            <p:ph type="sldNum" sz="quarter" idx="5"/>
          </p:nvPr>
        </p:nvSpPr>
        <p:spPr>
          <a:noFill/>
        </p:spPr>
        <p:txBody>
          <a:bodyPr/>
          <a:lstStyle/>
          <a:p>
            <a:fld id="{9B57CB03-82B2-413C-9A5A-CC7240E5C326}" type="slidenum">
              <a:rPr lang="en-US" smtClean="0">
                <a:latin typeface="Arial" charset="0"/>
              </a:rPr>
              <a:pPr/>
              <a:t>40</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950913" y="685800"/>
            <a:ext cx="4956175" cy="3717925"/>
          </a:xfrm>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endParaRPr 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6432551" y="8748947"/>
            <a:ext cx="163513" cy="106180"/>
          </a:xfrm>
          <a:prstGeom prst="rect">
            <a:avLst/>
          </a:prstGeom>
          <a:noFill/>
          <a:ln w="9525" algn="ctr">
            <a:noFill/>
            <a:miter lim="800000"/>
            <a:headEnd/>
            <a:tailEnd/>
          </a:ln>
        </p:spPr>
        <p:txBody>
          <a:bodyPr lIns="0" tIns="0" rIns="0" bIns="0"/>
          <a:lstStyle/>
          <a:p>
            <a:pPr>
              <a:lnSpc>
                <a:spcPct val="100000"/>
              </a:lnSpc>
            </a:pPr>
            <a:fld id="{B3B05C03-12F6-4584-8BBD-47F174F82953}" type="slidenum">
              <a:rPr lang="en-US" sz="800" b="1">
                <a:solidFill>
                  <a:srgbClr val="988888"/>
                </a:solidFill>
                <a:cs typeface="Arial" pitchFamily="34" charset="0"/>
              </a:rPr>
              <a:pPr>
                <a:lnSpc>
                  <a:spcPct val="100000"/>
                </a:lnSpc>
              </a:pPr>
              <a:t>9</a:t>
            </a:fld>
            <a:endParaRPr lang="en-US" sz="800" b="1">
              <a:solidFill>
                <a:srgbClr val="988888"/>
              </a:solidFill>
              <a:cs typeface="Arial" pitchFamily="34" charset="0"/>
            </a:endParaRPr>
          </a:p>
        </p:txBody>
      </p:sp>
      <p:sp>
        <p:nvSpPr>
          <p:cNvPr id="101380" name="Rectangle 8"/>
          <p:cNvSpPr>
            <a:spLocks noGrp="1" noChangeArrowheads="1"/>
          </p:cNvSpPr>
          <p:nvPr>
            <p:ph type="body" idx="1"/>
          </p:nvPr>
        </p:nvSpPr>
        <p:spPr/>
        <p:txBody>
          <a:bodyPr/>
          <a:lstStyle/>
          <a:p>
            <a:r>
              <a:rPr lang="en-CA" dirty="0" smtClean="0"/>
              <a:t>Avaya Aura</a:t>
            </a:r>
            <a:r>
              <a:rPr lang="en-CA" baseline="30000" dirty="0" smtClean="0"/>
              <a:t>®</a:t>
            </a:r>
            <a:r>
              <a:rPr lang="en-CA" dirty="0" smtClean="0"/>
              <a:t> Contact Center delivers a full hot-standby capability across all elements of the solution including routing and reporting, CTI and multi-media for the NES CS 1000 AML and SIP configurations and Communication Manager configurations </a:t>
            </a:r>
            <a:r>
              <a:rPr lang="en-GB" dirty="0" smtClean="0"/>
              <a:t>with</a:t>
            </a:r>
            <a:r>
              <a:rPr lang="en-GB" baseline="0" dirty="0" smtClean="0"/>
              <a:t> SIP, either through SES or the </a:t>
            </a:r>
            <a:r>
              <a:rPr lang="en-CA" dirty="0" smtClean="0"/>
              <a:t>Avaya Aura</a:t>
            </a:r>
            <a:r>
              <a:rPr lang="en-CA" baseline="30000" dirty="0" smtClean="0"/>
              <a:t>®</a:t>
            </a:r>
            <a:r>
              <a:rPr lang="en-CA" dirty="0" smtClean="0"/>
              <a:t> </a:t>
            </a:r>
            <a:r>
              <a:rPr lang="en-GB" baseline="0" dirty="0" smtClean="0"/>
              <a:t>Session Manager, as well as the MBT Midsized Business Template.</a:t>
            </a:r>
            <a:endParaRPr lang="en-CA" dirty="0" smtClean="0"/>
          </a:p>
          <a:p>
            <a:r>
              <a:rPr lang="en-CA" dirty="0" smtClean="0"/>
              <a:t>+++Both Automatic Hot Standby and manual switchover options are supported for the core Avaya Aura Contact Center application components delivering seamless uninterrupted Contact Center operations. </a:t>
            </a:r>
          </a:p>
          <a:p>
            <a:r>
              <a:rPr lang="en-CA" dirty="0" smtClean="0"/>
              <a:t>Using manual switchovers, both operating system and application patches can be installed without any downtime.</a:t>
            </a:r>
          </a:p>
          <a:p>
            <a:r>
              <a:rPr lang="en-CA" dirty="0" smtClean="0"/>
              <a:t>Both Geographic and Campus redundancy configurations are supported to allow for Business Continuity in disaster scenarios.</a:t>
            </a:r>
          </a:p>
          <a:p>
            <a:r>
              <a:rPr lang="en-CA" dirty="0" smtClean="0"/>
              <a:t>In a Geographic redundancy scenario the primary and secondary server do not have to be installed in the same location and are connected through a Wide Area Network connection. In a Campus redundant installation, the two servers are connected through a Local Area Network connection.</a:t>
            </a:r>
          </a:p>
          <a:p>
            <a:r>
              <a:rPr lang="en-CA" dirty="0" smtClean="0"/>
              <a:t>Failover for the Session Manager based Communication Manager configuration is sub-second. For the MBT, CS 1000 and Communication Manager with SES setups the failover time is 3 minutes, while the failover time for the CS 1000 AML configuration is 30 seconds.</a:t>
            </a:r>
            <a:endParaRPr lang="sv-SE" dirty="0" smtClean="0"/>
          </a:p>
        </p:txBody>
      </p:sp>
      <p:sp>
        <p:nvSpPr>
          <p:cNvPr id="3" name="Slide Image Placeholder 2"/>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Grp="1" noRot="1" noChangeAspect="1" noChangeArrowheads="1" noTextEdit="1"/>
          </p:cNvSpPr>
          <p:nvPr>
            <p:ph type="sldImg"/>
          </p:nvPr>
        </p:nvSpPr>
        <p:spPr>
          <a:xfrm>
            <a:off x="950913" y="685800"/>
            <a:ext cx="4956175" cy="3717925"/>
          </a:xfrm>
          <a:ln/>
        </p:spPr>
      </p:sp>
      <p:sp>
        <p:nvSpPr>
          <p:cNvPr id="131075" name="Rectangle 5"/>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endParaRPr 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314019F-1099-4564-AB0D-E1C27916EAC2}" type="slidenum">
              <a:rPr lang="en-US" smtClean="0">
                <a:latin typeface="Arial" charset="0"/>
              </a:rPr>
              <a:pPr/>
              <a:t>10</a:t>
            </a:fld>
            <a:endParaRPr lang="en-US" smtClean="0">
              <a:latin typeface="Arial" charset="0"/>
            </a:endParaRPr>
          </a:p>
        </p:txBody>
      </p:sp>
      <p:sp>
        <p:nvSpPr>
          <p:cNvPr id="49154" name="Rectangle 2"/>
          <p:cNvSpPr>
            <a:spLocks noGrp="1" noRot="1" noChangeAspect="1" noChangeArrowheads="1" noTextEdit="1"/>
          </p:cNvSpPr>
          <p:nvPr>
            <p:ph type="sldImg"/>
          </p:nvPr>
        </p:nvSpPr>
        <p:spPr>
          <a:xfrm>
            <a:off x="1143000" y="1143000"/>
            <a:ext cx="4573588" cy="3430588"/>
          </a:xfrm>
          <a:ln/>
        </p:spPr>
      </p:sp>
      <p:sp>
        <p:nvSpPr>
          <p:cNvPr id="49155" name="Rectangle 3"/>
          <p:cNvSpPr>
            <a:spLocks noGrp="1" noChangeArrowheads="1"/>
          </p:cNvSpPr>
          <p:nvPr>
            <p:ph type="body" idx="1"/>
          </p:nvPr>
        </p:nvSpPr>
        <p:spPr>
          <a:xfrm>
            <a:off x="692150" y="4646613"/>
            <a:ext cx="5484813" cy="3886200"/>
          </a:xfrm>
          <a:noFill/>
          <a:ln/>
        </p:spPr>
        <p:txBody>
          <a:bodyPr/>
          <a:lstStyle/>
          <a:p>
            <a:pPr marL="228600" indent="-228600">
              <a:lnSpc>
                <a:spcPct val="80000"/>
              </a:lnSpc>
            </a:pPr>
            <a:endParaRPr lang="sv-SE" sz="1000" i="1"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Сервер не поставляется </a:t>
            </a:r>
            <a:r>
              <a:rPr lang="ru-RU" dirty="0" err="1" smtClean="0"/>
              <a:t>Авайа</a:t>
            </a:r>
            <a:endParaRPr lang="ru-RU" dirty="0"/>
          </a:p>
        </p:txBody>
      </p:sp>
      <p:sp>
        <p:nvSpPr>
          <p:cNvPr id="4" name="Номер слайда 3"/>
          <p:cNvSpPr>
            <a:spLocks noGrp="1"/>
          </p:cNvSpPr>
          <p:nvPr>
            <p:ph type="sldNum" sz="quarter" idx="10"/>
          </p:nvPr>
        </p:nvSpPr>
        <p:spPr/>
        <p:txBody>
          <a:bodyPr/>
          <a:lstStyle/>
          <a:p>
            <a:fld id="{983A6A12-EB92-4BC5-A9EA-6D70676EACCF}" type="slidenum">
              <a:rPr lang="ru-RU" smtClean="0"/>
              <a:pPr/>
              <a:t>12</a:t>
            </a:fld>
            <a:endParaRPr lang="ru-RU"/>
          </a:p>
        </p:txBody>
      </p:sp>
    </p:spTree>
    <p:extLst>
      <p:ext uri="{BB962C8B-B14F-4D97-AF65-F5344CB8AC3E}">
        <p14:creationId xmlns:p14="http://schemas.microsoft.com/office/powerpoint/2010/main" xmlns="" val="18624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Сервер не поставляется </a:t>
            </a:r>
            <a:r>
              <a:rPr lang="ru-RU" dirty="0" err="1" smtClean="0"/>
              <a:t>Авайа</a:t>
            </a:r>
            <a:endParaRPr lang="ru-RU" dirty="0"/>
          </a:p>
        </p:txBody>
      </p:sp>
      <p:sp>
        <p:nvSpPr>
          <p:cNvPr id="4" name="Номер слайда 3"/>
          <p:cNvSpPr>
            <a:spLocks noGrp="1"/>
          </p:cNvSpPr>
          <p:nvPr>
            <p:ph type="sldNum" sz="quarter" idx="10"/>
          </p:nvPr>
        </p:nvSpPr>
        <p:spPr/>
        <p:txBody>
          <a:bodyPr/>
          <a:lstStyle/>
          <a:p>
            <a:fld id="{983A6A12-EB92-4BC5-A9EA-6D70676EACCF}" type="slidenum">
              <a:rPr lang="ru-RU" smtClean="0"/>
              <a:pPr/>
              <a:t>13</a:t>
            </a:fld>
            <a:endParaRPr lang="ru-RU"/>
          </a:p>
        </p:txBody>
      </p:sp>
    </p:spTree>
    <p:extLst>
      <p:ext uri="{BB962C8B-B14F-4D97-AF65-F5344CB8AC3E}">
        <p14:creationId xmlns:p14="http://schemas.microsoft.com/office/powerpoint/2010/main" xmlns="" val="186244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Contact</a:t>
            </a:r>
            <a:r>
              <a:rPr lang="en-US" baseline="0" dirty="0" smtClean="0"/>
              <a:t> Center Manager Server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dirty="0" smtClean="0">
                <a:solidFill>
                  <a:schemeClr val="accent1"/>
                </a:solidFill>
                <a:ea typeface="Gulim" pitchFamily="34" charset="-127"/>
              </a:rPr>
              <a:t>FUNCTION: </a:t>
            </a:r>
            <a:r>
              <a:rPr lang="en-US" altLang="ko-KR" sz="1200" dirty="0" smtClean="0">
                <a:solidFill>
                  <a:srgbClr val="000000"/>
                </a:solidFill>
                <a:ea typeface="Gulim" pitchFamily="34" charset="-127"/>
              </a:rPr>
              <a:t>Multi-channel interaction management, resource selection and work assignment. Sets up and manages consumer conference. On-board operational reporting and web based management and administration. </a:t>
            </a:r>
          </a:p>
          <a:p>
            <a:endParaRPr lang="en-US" baseline="0" dirty="0" smtClean="0"/>
          </a:p>
          <a:p>
            <a:r>
              <a:rPr lang="en-US" baseline="0" dirty="0" smtClean="0"/>
              <a:t>Contact Center Administration Manager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dirty="0" smtClean="0">
                <a:solidFill>
                  <a:schemeClr val="accent1"/>
                </a:solidFill>
                <a:ea typeface="Gulim" pitchFamily="34" charset="-127"/>
              </a:rPr>
              <a:t>FUNCTION: </a:t>
            </a:r>
            <a:r>
              <a:rPr lang="en-US" altLang="ko-KR" sz="1200" dirty="0" smtClean="0">
                <a:solidFill>
                  <a:srgbClr val="000000"/>
                </a:solidFill>
                <a:ea typeface="Gulim" pitchFamily="34" charset="-127"/>
              </a:rPr>
              <a:t>Single browser-based user interface for supervisors and administrators. Configuration, workflow definition, real-time and historical reporting, etc. Integrated CCT and CCMM management; Roles-based Access Control</a:t>
            </a:r>
          </a:p>
          <a:p>
            <a:endParaRPr lang="en-US" baseline="0" dirty="0" smtClean="0"/>
          </a:p>
          <a:p>
            <a:r>
              <a:rPr lang="en-US" dirty="0" smtClean="0"/>
              <a:t>Communication Control Toolkit – CTI Server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dirty="0" smtClean="0">
                <a:solidFill>
                  <a:schemeClr val="accent1"/>
                </a:solidFill>
                <a:ea typeface="Gulim" pitchFamily="34" charset="-127"/>
              </a:rPr>
              <a:t>FUNCTION: </a:t>
            </a:r>
            <a:r>
              <a:rPr lang="en-US" altLang="ko-KR" sz="1200" dirty="0" smtClean="0">
                <a:solidFill>
                  <a:srgbClr val="000000"/>
                </a:solidFill>
                <a:ea typeface="Gulim" pitchFamily="34" charset="-127"/>
              </a:rPr>
              <a:t>Context and Control engine: run-time environment and SDK/API set which enables applications developers to create custom user interfaces or integrate Context Center functions into other applications</a:t>
            </a:r>
          </a:p>
          <a:p>
            <a:endParaRPr lang="en-US" dirty="0" smtClean="0"/>
          </a:p>
          <a:p>
            <a:r>
              <a:rPr lang="en-US" dirty="0" smtClean="0"/>
              <a:t>Contact Center </a:t>
            </a:r>
            <a:r>
              <a:rPr lang="en-US" dirty="0" err="1" smtClean="0"/>
              <a:t>MultiMedia</a:t>
            </a:r>
            <a:r>
              <a:rPr lang="en-US" dirty="0" smtClean="0"/>
              <a:t> Server</a:t>
            </a:r>
          </a:p>
          <a:p>
            <a:r>
              <a:rPr lang="en-US" altLang="ko-KR" sz="1200" dirty="0" smtClean="0">
                <a:solidFill>
                  <a:srgbClr val="000000"/>
                </a:solidFill>
                <a:ea typeface="Gulim" pitchFamily="34" charset="-127"/>
              </a:rPr>
              <a:t>Single repository DB for IM, Email, Web Chat, FAX, SMS, White, Mail and Outbound Contacts. </a:t>
            </a:r>
            <a:br>
              <a:rPr lang="en-US" altLang="ko-KR" sz="1200" dirty="0" smtClean="0">
                <a:solidFill>
                  <a:srgbClr val="000000"/>
                </a:solidFill>
                <a:ea typeface="Gulim" pitchFamily="34" charset="-127"/>
              </a:rPr>
            </a:br>
            <a:r>
              <a:rPr lang="en-US" altLang="ko-KR" sz="1200" dirty="0" smtClean="0">
                <a:solidFill>
                  <a:srgbClr val="000000"/>
                </a:solidFill>
                <a:ea typeface="Gulim" pitchFamily="34" charset="-127"/>
              </a:rPr>
              <a:t>Contains 4 key components – Email Manager, Web Communications Manager, Outbound and Avaya Aura Agent Desktop</a:t>
            </a:r>
          </a:p>
          <a:p>
            <a:endParaRPr lang="en-US" dirty="0" smtClean="0"/>
          </a:p>
          <a:p>
            <a:r>
              <a:rPr lang="en-US" dirty="0" smtClean="0"/>
              <a:t>Media</a:t>
            </a:r>
            <a:r>
              <a:rPr lang="en-US" baseline="0" dirty="0" smtClean="0"/>
              <a:t> Application Server (Media Server)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dirty="0" smtClean="0">
                <a:solidFill>
                  <a:schemeClr val="accent1"/>
                </a:solidFill>
                <a:latin typeface="Arial" pitchFamily="34" charset="0"/>
                <a:ea typeface="Gulim" pitchFamily="34" charset="-127"/>
                <a:cs typeface="+mn-cs"/>
              </a:rPr>
              <a:t>FUNCTION: </a:t>
            </a:r>
            <a:r>
              <a:rPr lang="en-US" altLang="ko-KR" sz="1200" dirty="0" smtClean="0">
                <a:solidFill>
                  <a:schemeClr val="tx1">
                    <a:lumMod val="95000"/>
                    <a:lumOff val="5000"/>
                  </a:schemeClr>
                </a:solidFill>
                <a:latin typeface="Arial" pitchFamily="34" charset="0"/>
                <a:ea typeface="Gulim" pitchFamily="34" charset="-127"/>
                <a:cs typeface="+mn-cs"/>
              </a:rPr>
              <a:t>Media services platform for announcements, music and dialogs for all AACC SIP installations</a:t>
            </a:r>
            <a:endParaRPr lang="en-US" altLang="ko-KR" sz="1200" dirty="0" smtClean="0">
              <a:solidFill>
                <a:srgbClr val="000000"/>
              </a:solidFill>
              <a:latin typeface="Arial" pitchFamily="34" charset="0"/>
              <a:ea typeface="Gulim" pitchFamily="34" charset="-127"/>
              <a:cs typeface="+mn-cs"/>
            </a:endParaRPr>
          </a:p>
          <a:p>
            <a:endParaRPr lang="en-US" baseline="0" dirty="0" smtClean="0"/>
          </a:p>
          <a:p>
            <a:r>
              <a:rPr lang="en-US" baseline="0" dirty="0" smtClean="0"/>
              <a:t>Avaya Aura Agent Desktop</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dirty="0" smtClean="0">
                <a:solidFill>
                  <a:srgbClr val="000000"/>
                </a:solidFill>
                <a:ea typeface="Gulim" pitchFamily="34" charset="-127"/>
              </a:rPr>
              <a:t>Single unified agent interface for multimedia transaction handling and presentation / propagation of context and control; Embedded real-time stats; Simultaneous multiple contact handling</a:t>
            </a:r>
          </a:p>
          <a:p>
            <a:endParaRPr lang="en-US" baseline="0" dirty="0" smtClean="0"/>
          </a:p>
          <a:p>
            <a:r>
              <a:rPr lang="ru-RU" baseline="0" dirty="0" smtClean="0"/>
              <a:t>кроме того</a:t>
            </a:r>
          </a:p>
          <a:p>
            <a:r>
              <a:rPr lang="en-US" baseline="0" dirty="0" smtClean="0"/>
              <a:t>Avaya Aura Desktop Display – wallboard</a:t>
            </a:r>
          </a:p>
          <a:p>
            <a:r>
              <a:rPr lang="en-US" baseline="0" dirty="0" smtClean="0"/>
              <a:t>Utility Server – Backup / Restore / High Availability</a:t>
            </a:r>
          </a:p>
          <a:p>
            <a:r>
              <a:rPr lang="en-US" baseline="0" dirty="0" smtClean="0"/>
              <a:t>License Server</a:t>
            </a:r>
          </a:p>
          <a:p>
            <a:r>
              <a:rPr lang="en-US" baseline="0" dirty="0" smtClean="0"/>
              <a:t>Security Framework</a:t>
            </a:r>
            <a:endParaRPr lang="ru-RU" dirty="0"/>
          </a:p>
        </p:txBody>
      </p:sp>
      <p:sp>
        <p:nvSpPr>
          <p:cNvPr id="4" name="Номер слайда 3"/>
          <p:cNvSpPr>
            <a:spLocks noGrp="1"/>
          </p:cNvSpPr>
          <p:nvPr>
            <p:ph type="sldNum" sz="quarter" idx="10"/>
          </p:nvPr>
        </p:nvSpPr>
        <p:spPr/>
        <p:txBody>
          <a:bodyPr/>
          <a:lstStyle/>
          <a:p>
            <a:fld id="{983A6A12-EB92-4BC5-A9EA-6D70676EACCF}" type="slidenum">
              <a:rPr lang="ru-RU" smtClean="0"/>
              <a:pPr/>
              <a:t>16</a:t>
            </a:fld>
            <a:endParaRPr lang="ru-RU"/>
          </a:p>
        </p:txBody>
      </p:sp>
    </p:spTree>
    <p:extLst>
      <p:ext uri="{BB962C8B-B14F-4D97-AF65-F5344CB8AC3E}">
        <p14:creationId xmlns:p14="http://schemas.microsoft.com/office/powerpoint/2010/main" xmlns="" val="65905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950913" y="685800"/>
            <a:ext cx="4956175" cy="3717925"/>
          </a:xfrm>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endParaRPr lang="ru-RU" smtClean="0">
              <a:latin typeface="Arial" pitchFamily="34" charset="0"/>
              <a:ea typeface="Gulim" pitchFamily="3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950913" y="685800"/>
            <a:ext cx="4956175" cy="3717925"/>
          </a:xfrm>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endParaRPr lang="ru-R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950913" y="685800"/>
            <a:ext cx="4956175" cy="3717925"/>
          </a:xfrm>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612"/>
          <p:cNvGrpSpPr>
            <a:grpSpLocks/>
          </p:cNvGrpSpPr>
          <p:nvPr/>
        </p:nvGrpSpPr>
        <p:grpSpPr bwMode="auto">
          <a:xfrm>
            <a:off x="-196850" y="-666750"/>
            <a:ext cx="9340850" cy="5022850"/>
            <a:chOff x="-124" y="-420"/>
            <a:chExt cx="5884" cy="3164"/>
          </a:xfrm>
        </p:grpSpPr>
        <p:sp>
          <p:nvSpPr>
            <p:cNvPr id="5" name="Rectangle 42"/>
            <p:cNvSpPr>
              <a:spLocks noChangeArrowheads="1"/>
            </p:cNvSpPr>
            <p:nvPr/>
          </p:nvSpPr>
          <p:spPr bwMode="invGray">
            <a:xfrm flipH="1">
              <a:off x="0" y="0"/>
              <a:ext cx="5760" cy="2022"/>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 name="Oval 4"/>
            <p:cNvSpPr>
              <a:spLocks noChangeArrowheads="1"/>
            </p:cNvSpPr>
            <p:nvPr/>
          </p:nvSpPr>
          <p:spPr bwMode="invGray">
            <a:xfrm>
              <a:off x="-124" y="-420"/>
              <a:ext cx="3164" cy="3164"/>
            </a:xfrm>
            <a:prstGeom prst="ellipse">
              <a:avLst/>
            </a:prstGeom>
            <a:gradFill rotWithShape="1">
              <a:gsLst>
                <a:gs pos="0">
                  <a:srgbClr val="FE0000">
                    <a:alpha val="50000"/>
                  </a:srgbClr>
                </a:gs>
                <a:gs pos="100000">
                  <a:srgbClr val="76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endParaRPr>
            </a:p>
          </p:txBody>
        </p:sp>
      </p:grpSp>
      <p:grpSp>
        <p:nvGrpSpPr>
          <p:cNvPr id="7" name="Group 5"/>
          <p:cNvGrpSpPr>
            <a:grpSpLocks/>
          </p:cNvGrpSpPr>
          <p:nvPr/>
        </p:nvGrpSpPr>
        <p:grpSpPr bwMode="auto">
          <a:xfrm>
            <a:off x="1052513" y="1700213"/>
            <a:ext cx="2149475" cy="609600"/>
            <a:chOff x="3063" y="4976"/>
            <a:chExt cx="2916" cy="828"/>
          </a:xfrm>
        </p:grpSpPr>
        <p:sp>
          <p:nvSpPr>
            <p:cNvPr id="8" name="Freeform 6"/>
            <p:cNvSpPr>
              <a:spLocks/>
            </p:cNvSpPr>
            <p:nvPr/>
          </p:nvSpPr>
          <p:spPr bwMode="invGray">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9" name="Freeform 7"/>
            <p:cNvSpPr>
              <a:spLocks/>
            </p:cNvSpPr>
            <p:nvPr/>
          </p:nvSpPr>
          <p:spPr bwMode="invGray">
            <a:xfrm>
              <a:off x="3063" y="4982"/>
              <a:ext cx="672" cy="599"/>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0" name="Freeform 8"/>
            <p:cNvSpPr>
              <a:spLocks/>
            </p:cNvSpPr>
            <p:nvPr/>
          </p:nvSpPr>
          <p:spPr bwMode="invGray">
            <a:xfrm>
              <a:off x="4179" y="4982"/>
              <a:ext cx="672" cy="599"/>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1" name="Freeform 9"/>
            <p:cNvSpPr>
              <a:spLocks/>
            </p:cNvSpPr>
            <p:nvPr/>
          </p:nvSpPr>
          <p:spPr bwMode="invGray">
            <a:xfrm>
              <a:off x="3627" y="4976"/>
              <a:ext cx="665"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2" name="Freeform 10"/>
            <p:cNvSpPr>
              <a:spLocks/>
            </p:cNvSpPr>
            <p:nvPr/>
          </p:nvSpPr>
          <p:spPr bwMode="invGray">
            <a:xfrm>
              <a:off x="4756" y="4976"/>
              <a:ext cx="665"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grpSp>
      <p:sp>
        <p:nvSpPr>
          <p:cNvPr id="13" name="Rectangle 496"/>
          <p:cNvSpPr>
            <a:spLocks noChangeArrowheads="1"/>
          </p:cNvSpPr>
          <p:nvPr/>
        </p:nvSpPr>
        <p:spPr bwMode="invGray">
          <a:xfrm>
            <a:off x="4100513" y="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4" name="Rectangle 497"/>
          <p:cNvSpPr>
            <a:spLocks noChangeArrowheads="1"/>
          </p:cNvSpPr>
          <p:nvPr/>
        </p:nvSpPr>
        <p:spPr bwMode="invGray">
          <a:xfrm>
            <a:off x="3784600" y="0"/>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5" name="Rectangle 498"/>
          <p:cNvSpPr>
            <a:spLocks noChangeArrowheads="1"/>
          </p:cNvSpPr>
          <p:nvPr/>
        </p:nvSpPr>
        <p:spPr bwMode="invGray">
          <a:xfrm>
            <a:off x="8518525" y="0"/>
            <a:ext cx="625475" cy="563563"/>
          </a:xfrm>
          <a:prstGeom prst="rect">
            <a:avLst/>
          </a:prstGeom>
          <a:solidFill>
            <a:srgbClr val="D10811">
              <a:alpha val="4588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6" name="Rectangle 499"/>
          <p:cNvSpPr>
            <a:spLocks noChangeArrowheads="1"/>
          </p:cNvSpPr>
          <p:nvPr/>
        </p:nvSpPr>
        <p:spPr bwMode="invGray">
          <a:xfrm>
            <a:off x="7875588" y="0"/>
            <a:ext cx="304800" cy="274638"/>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7" name="Rectangle 500"/>
          <p:cNvSpPr>
            <a:spLocks noChangeArrowheads="1"/>
          </p:cNvSpPr>
          <p:nvPr/>
        </p:nvSpPr>
        <p:spPr bwMode="invGray">
          <a:xfrm>
            <a:off x="5678488" y="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8" name="Rectangle 501"/>
          <p:cNvSpPr>
            <a:spLocks noChangeArrowheads="1"/>
          </p:cNvSpPr>
          <p:nvPr/>
        </p:nvSpPr>
        <p:spPr bwMode="invGray">
          <a:xfrm>
            <a:off x="5362575" y="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9" name="Rectangle 502"/>
          <p:cNvSpPr>
            <a:spLocks noChangeArrowheads="1"/>
          </p:cNvSpPr>
          <p:nvPr/>
        </p:nvSpPr>
        <p:spPr bwMode="invGray">
          <a:xfrm>
            <a:off x="4732338" y="292100"/>
            <a:ext cx="304800" cy="274638"/>
          </a:xfrm>
          <a:prstGeom prst="rect">
            <a:avLst/>
          </a:prstGeom>
          <a:solidFill>
            <a:srgbClr val="D10811"/>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0" name="Rectangle 506"/>
          <p:cNvSpPr>
            <a:spLocks noChangeArrowheads="1"/>
          </p:cNvSpPr>
          <p:nvPr/>
        </p:nvSpPr>
        <p:spPr bwMode="invGray">
          <a:xfrm>
            <a:off x="6310313" y="287338"/>
            <a:ext cx="635000" cy="571500"/>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1" name="Rectangle 507"/>
          <p:cNvSpPr>
            <a:spLocks noChangeArrowheads="1"/>
          </p:cNvSpPr>
          <p:nvPr/>
        </p:nvSpPr>
        <p:spPr bwMode="invGray">
          <a:xfrm>
            <a:off x="4416425" y="5842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2" name="Rectangle 508"/>
          <p:cNvSpPr>
            <a:spLocks noChangeArrowheads="1"/>
          </p:cNvSpPr>
          <p:nvPr/>
        </p:nvSpPr>
        <p:spPr bwMode="invGray">
          <a:xfrm>
            <a:off x="4100513" y="5842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3" name="Rectangle 509"/>
          <p:cNvSpPr>
            <a:spLocks noChangeArrowheads="1"/>
          </p:cNvSpPr>
          <p:nvPr/>
        </p:nvSpPr>
        <p:spPr bwMode="invGray">
          <a:xfrm>
            <a:off x="3468688" y="5842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4" name="Rectangle 512"/>
          <p:cNvSpPr>
            <a:spLocks noChangeArrowheads="1"/>
          </p:cNvSpPr>
          <p:nvPr/>
        </p:nvSpPr>
        <p:spPr bwMode="invGray">
          <a:xfrm>
            <a:off x="8213725" y="284163"/>
            <a:ext cx="611188" cy="549275"/>
          </a:xfrm>
          <a:prstGeom prst="rect">
            <a:avLst/>
          </a:prstGeom>
          <a:solidFill>
            <a:srgbClr val="D10811">
              <a:alpha val="89803"/>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5" name="Rectangle 513"/>
          <p:cNvSpPr>
            <a:spLocks noChangeArrowheads="1"/>
          </p:cNvSpPr>
          <p:nvPr/>
        </p:nvSpPr>
        <p:spPr bwMode="invGray">
          <a:xfrm>
            <a:off x="6942138" y="5842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6" name="Rectangle 515"/>
          <p:cNvSpPr>
            <a:spLocks noChangeArrowheads="1"/>
          </p:cNvSpPr>
          <p:nvPr/>
        </p:nvSpPr>
        <p:spPr bwMode="invGray">
          <a:xfrm>
            <a:off x="5048250" y="8763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7" name="Rectangle 516"/>
          <p:cNvSpPr>
            <a:spLocks noChangeArrowheads="1"/>
          </p:cNvSpPr>
          <p:nvPr/>
        </p:nvSpPr>
        <p:spPr bwMode="invGray">
          <a:xfrm>
            <a:off x="3784600" y="876300"/>
            <a:ext cx="304800" cy="274638"/>
          </a:xfrm>
          <a:prstGeom prst="rect">
            <a:avLst/>
          </a:prstGeom>
          <a:solidFill>
            <a:srgbClr val="D10811">
              <a:alpha val="5215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8" name="Rectangle 519"/>
          <p:cNvSpPr>
            <a:spLocks noChangeArrowheads="1"/>
          </p:cNvSpPr>
          <p:nvPr/>
        </p:nvSpPr>
        <p:spPr bwMode="invGray">
          <a:xfrm>
            <a:off x="7580313" y="584200"/>
            <a:ext cx="620712" cy="5667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9" name="Rectangle 520"/>
          <p:cNvSpPr>
            <a:spLocks noChangeArrowheads="1"/>
          </p:cNvSpPr>
          <p:nvPr/>
        </p:nvSpPr>
        <p:spPr bwMode="invGray">
          <a:xfrm>
            <a:off x="7258050" y="8763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0" name="Rectangle 521"/>
          <p:cNvSpPr>
            <a:spLocks noChangeArrowheads="1"/>
          </p:cNvSpPr>
          <p:nvPr/>
        </p:nvSpPr>
        <p:spPr bwMode="invGray">
          <a:xfrm>
            <a:off x="5994400" y="5842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1" name="Rectangle 522"/>
          <p:cNvSpPr>
            <a:spLocks noChangeArrowheads="1"/>
          </p:cNvSpPr>
          <p:nvPr/>
        </p:nvSpPr>
        <p:spPr bwMode="invGray">
          <a:xfrm>
            <a:off x="5994400" y="876300"/>
            <a:ext cx="304800" cy="274638"/>
          </a:xfrm>
          <a:prstGeom prst="rect">
            <a:avLst/>
          </a:prstGeom>
          <a:solidFill>
            <a:srgbClr val="D10811"/>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2" name="Rectangle 523"/>
          <p:cNvSpPr>
            <a:spLocks noChangeArrowheads="1"/>
          </p:cNvSpPr>
          <p:nvPr/>
        </p:nvSpPr>
        <p:spPr bwMode="invGray">
          <a:xfrm>
            <a:off x="5678488" y="8763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3" name="Rectangle 524"/>
          <p:cNvSpPr>
            <a:spLocks noChangeArrowheads="1"/>
          </p:cNvSpPr>
          <p:nvPr/>
        </p:nvSpPr>
        <p:spPr bwMode="invGray">
          <a:xfrm>
            <a:off x="5362575" y="8763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4" name="Rectangle 525"/>
          <p:cNvSpPr>
            <a:spLocks noChangeArrowheads="1"/>
          </p:cNvSpPr>
          <p:nvPr/>
        </p:nvSpPr>
        <p:spPr bwMode="invGray">
          <a:xfrm>
            <a:off x="5046663" y="1168400"/>
            <a:ext cx="304800" cy="274638"/>
          </a:xfrm>
          <a:prstGeom prst="rect">
            <a:avLst/>
          </a:prstGeom>
          <a:solidFill>
            <a:srgbClr val="D10811">
              <a:alpha val="0"/>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5" name="Rectangle 526"/>
          <p:cNvSpPr>
            <a:spLocks noChangeArrowheads="1"/>
          </p:cNvSpPr>
          <p:nvPr/>
        </p:nvSpPr>
        <p:spPr bwMode="invGray">
          <a:xfrm>
            <a:off x="4730750" y="1168400"/>
            <a:ext cx="304800" cy="274638"/>
          </a:xfrm>
          <a:prstGeom prst="rect">
            <a:avLst/>
          </a:prstGeom>
          <a:solidFill>
            <a:srgbClr val="D10811">
              <a:alpha val="1686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6" name="Rectangle 527"/>
          <p:cNvSpPr>
            <a:spLocks noChangeArrowheads="1"/>
          </p:cNvSpPr>
          <p:nvPr/>
        </p:nvSpPr>
        <p:spPr bwMode="invGray">
          <a:xfrm>
            <a:off x="4414838" y="11684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7" name="Rectangle 528"/>
          <p:cNvSpPr>
            <a:spLocks noChangeArrowheads="1"/>
          </p:cNvSpPr>
          <p:nvPr/>
        </p:nvSpPr>
        <p:spPr bwMode="invGray">
          <a:xfrm>
            <a:off x="3783013" y="11684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8" name="Rectangle 531"/>
          <p:cNvSpPr>
            <a:spLocks noChangeArrowheads="1"/>
          </p:cNvSpPr>
          <p:nvPr/>
        </p:nvSpPr>
        <p:spPr bwMode="invGray">
          <a:xfrm>
            <a:off x="8393113" y="1008063"/>
            <a:ext cx="430212" cy="387350"/>
          </a:xfrm>
          <a:prstGeom prst="rect">
            <a:avLst/>
          </a:prstGeom>
          <a:solidFill>
            <a:srgbClr val="D10811">
              <a:alpha val="4588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9" name="Rectangle 532"/>
          <p:cNvSpPr>
            <a:spLocks noChangeArrowheads="1"/>
          </p:cNvSpPr>
          <p:nvPr/>
        </p:nvSpPr>
        <p:spPr bwMode="invGray">
          <a:xfrm>
            <a:off x="7256463" y="14605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0" name="Rectangle 533"/>
          <p:cNvSpPr>
            <a:spLocks noChangeArrowheads="1"/>
          </p:cNvSpPr>
          <p:nvPr/>
        </p:nvSpPr>
        <p:spPr bwMode="invGray">
          <a:xfrm>
            <a:off x="6940550" y="11684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1" name="Rectangle 534"/>
          <p:cNvSpPr>
            <a:spLocks noChangeArrowheads="1"/>
          </p:cNvSpPr>
          <p:nvPr/>
        </p:nvSpPr>
        <p:spPr bwMode="invGray">
          <a:xfrm>
            <a:off x="5988050" y="1168400"/>
            <a:ext cx="625475" cy="56356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2" name="Rectangle 535"/>
          <p:cNvSpPr>
            <a:spLocks noChangeArrowheads="1"/>
          </p:cNvSpPr>
          <p:nvPr/>
        </p:nvSpPr>
        <p:spPr bwMode="invGray">
          <a:xfrm>
            <a:off x="5360988" y="11684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3" name="Rectangle 536"/>
          <p:cNvSpPr>
            <a:spLocks noChangeArrowheads="1"/>
          </p:cNvSpPr>
          <p:nvPr/>
        </p:nvSpPr>
        <p:spPr bwMode="invGray">
          <a:xfrm>
            <a:off x="4730750" y="14605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4" name="Rectangle 537"/>
          <p:cNvSpPr>
            <a:spLocks noChangeArrowheads="1"/>
          </p:cNvSpPr>
          <p:nvPr/>
        </p:nvSpPr>
        <p:spPr bwMode="invGray">
          <a:xfrm>
            <a:off x="4098925" y="14605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5" name="Rectangle 541"/>
          <p:cNvSpPr>
            <a:spLocks noChangeArrowheads="1"/>
          </p:cNvSpPr>
          <p:nvPr/>
        </p:nvSpPr>
        <p:spPr bwMode="invGray">
          <a:xfrm>
            <a:off x="8834438" y="863600"/>
            <a:ext cx="966787" cy="871538"/>
          </a:xfrm>
          <a:prstGeom prst="rect">
            <a:avLst/>
          </a:prstGeom>
          <a:solidFill>
            <a:srgbClr val="D10811">
              <a:alpha val="89803"/>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6" name="Rectangle 542"/>
          <p:cNvSpPr>
            <a:spLocks noChangeArrowheads="1"/>
          </p:cNvSpPr>
          <p:nvPr/>
        </p:nvSpPr>
        <p:spPr bwMode="invGray">
          <a:xfrm>
            <a:off x="7881938" y="1171575"/>
            <a:ext cx="625475" cy="56356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7" name="Rectangle 543"/>
          <p:cNvSpPr>
            <a:spLocks noChangeArrowheads="1"/>
          </p:cNvSpPr>
          <p:nvPr/>
        </p:nvSpPr>
        <p:spPr bwMode="invGray">
          <a:xfrm>
            <a:off x="7570788" y="1460500"/>
            <a:ext cx="304800" cy="274638"/>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8" name="Rectangle 544"/>
          <p:cNvSpPr>
            <a:spLocks noChangeArrowheads="1"/>
          </p:cNvSpPr>
          <p:nvPr/>
        </p:nvSpPr>
        <p:spPr bwMode="invGray">
          <a:xfrm>
            <a:off x="6624638" y="14605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9" name="Rectangle 545"/>
          <p:cNvSpPr>
            <a:spLocks noChangeArrowheads="1"/>
          </p:cNvSpPr>
          <p:nvPr/>
        </p:nvSpPr>
        <p:spPr bwMode="invGray">
          <a:xfrm>
            <a:off x="5243513" y="1589088"/>
            <a:ext cx="304800" cy="274637"/>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0" name="Rectangle 546"/>
          <p:cNvSpPr>
            <a:spLocks noChangeArrowheads="1"/>
          </p:cNvSpPr>
          <p:nvPr/>
        </p:nvSpPr>
        <p:spPr bwMode="invGray">
          <a:xfrm>
            <a:off x="4730750" y="17526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1" name="Rectangle 547"/>
          <p:cNvSpPr>
            <a:spLocks noChangeArrowheads="1"/>
          </p:cNvSpPr>
          <p:nvPr/>
        </p:nvSpPr>
        <p:spPr bwMode="invGray">
          <a:xfrm>
            <a:off x="3783013" y="17526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2" name="Rectangle 551"/>
          <p:cNvSpPr>
            <a:spLocks noChangeArrowheads="1"/>
          </p:cNvSpPr>
          <p:nvPr/>
        </p:nvSpPr>
        <p:spPr bwMode="invGray">
          <a:xfrm>
            <a:off x="7256463" y="1752600"/>
            <a:ext cx="625475" cy="563563"/>
          </a:xfrm>
          <a:prstGeom prst="rect">
            <a:avLst/>
          </a:prstGeom>
          <a:solidFill>
            <a:srgbClr val="D10811">
              <a:alpha val="89803"/>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3" name="Rectangle 552"/>
          <p:cNvSpPr>
            <a:spLocks noChangeArrowheads="1"/>
          </p:cNvSpPr>
          <p:nvPr/>
        </p:nvSpPr>
        <p:spPr bwMode="invGray">
          <a:xfrm>
            <a:off x="6940550" y="1755775"/>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4" name="Rectangle 553"/>
          <p:cNvSpPr>
            <a:spLocks noChangeArrowheads="1"/>
          </p:cNvSpPr>
          <p:nvPr/>
        </p:nvSpPr>
        <p:spPr bwMode="invGray">
          <a:xfrm>
            <a:off x="5676900" y="17526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5" name="Rectangle 554"/>
          <p:cNvSpPr>
            <a:spLocks noChangeArrowheads="1"/>
          </p:cNvSpPr>
          <p:nvPr/>
        </p:nvSpPr>
        <p:spPr bwMode="invGray">
          <a:xfrm>
            <a:off x="5046663" y="20447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6" name="Rectangle 555"/>
          <p:cNvSpPr>
            <a:spLocks noChangeArrowheads="1"/>
          </p:cNvSpPr>
          <p:nvPr/>
        </p:nvSpPr>
        <p:spPr bwMode="invGray">
          <a:xfrm>
            <a:off x="4098925" y="20447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7" name="Rectangle 558"/>
          <p:cNvSpPr>
            <a:spLocks noChangeArrowheads="1"/>
          </p:cNvSpPr>
          <p:nvPr/>
        </p:nvSpPr>
        <p:spPr bwMode="invGray">
          <a:xfrm>
            <a:off x="6940550" y="20447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8" name="Rectangle 559"/>
          <p:cNvSpPr>
            <a:spLocks noChangeArrowheads="1"/>
          </p:cNvSpPr>
          <p:nvPr/>
        </p:nvSpPr>
        <p:spPr bwMode="invGray">
          <a:xfrm>
            <a:off x="6281738" y="168275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9" name="Rectangle 560"/>
          <p:cNvSpPr>
            <a:spLocks noChangeArrowheads="1"/>
          </p:cNvSpPr>
          <p:nvPr/>
        </p:nvSpPr>
        <p:spPr bwMode="invGray">
          <a:xfrm>
            <a:off x="6470650" y="2111375"/>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0" name="Rectangle 561"/>
          <p:cNvSpPr>
            <a:spLocks noChangeArrowheads="1"/>
          </p:cNvSpPr>
          <p:nvPr/>
        </p:nvSpPr>
        <p:spPr bwMode="invGray">
          <a:xfrm>
            <a:off x="5676900" y="2044700"/>
            <a:ext cx="617538" cy="56356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1" name="Rectangle 562"/>
          <p:cNvSpPr>
            <a:spLocks noChangeArrowheads="1"/>
          </p:cNvSpPr>
          <p:nvPr/>
        </p:nvSpPr>
        <p:spPr bwMode="invGray">
          <a:xfrm>
            <a:off x="5360988" y="20447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2" name="Rectangle 563"/>
          <p:cNvSpPr>
            <a:spLocks noChangeArrowheads="1"/>
          </p:cNvSpPr>
          <p:nvPr/>
        </p:nvSpPr>
        <p:spPr bwMode="invGray">
          <a:xfrm>
            <a:off x="4730750" y="23368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3" name="Rectangle 564"/>
          <p:cNvSpPr>
            <a:spLocks noChangeArrowheads="1"/>
          </p:cNvSpPr>
          <p:nvPr/>
        </p:nvSpPr>
        <p:spPr bwMode="invGray">
          <a:xfrm>
            <a:off x="3783013" y="2336800"/>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4" name="Rectangle 565"/>
          <p:cNvSpPr>
            <a:spLocks noChangeArrowheads="1"/>
          </p:cNvSpPr>
          <p:nvPr/>
        </p:nvSpPr>
        <p:spPr bwMode="invGray">
          <a:xfrm>
            <a:off x="3467100" y="2336800"/>
            <a:ext cx="304800" cy="274638"/>
          </a:xfrm>
          <a:prstGeom prst="rect">
            <a:avLst/>
          </a:prstGeom>
          <a:solidFill>
            <a:srgbClr val="D10811">
              <a:alpha val="1686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5" name="Rectangle 569"/>
          <p:cNvSpPr>
            <a:spLocks noChangeArrowheads="1"/>
          </p:cNvSpPr>
          <p:nvPr/>
        </p:nvSpPr>
        <p:spPr bwMode="invGray">
          <a:xfrm>
            <a:off x="8202613" y="2055813"/>
            <a:ext cx="941387" cy="849312"/>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6" name="Rectangle 570"/>
          <p:cNvSpPr>
            <a:spLocks noChangeArrowheads="1"/>
          </p:cNvSpPr>
          <p:nvPr/>
        </p:nvSpPr>
        <p:spPr bwMode="invGray">
          <a:xfrm>
            <a:off x="7886700" y="23368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7" name="Rectangle 571"/>
          <p:cNvSpPr>
            <a:spLocks noChangeArrowheads="1"/>
          </p:cNvSpPr>
          <p:nvPr/>
        </p:nvSpPr>
        <p:spPr bwMode="invGray">
          <a:xfrm>
            <a:off x="7570788" y="26289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8" name="Rectangle 573"/>
          <p:cNvSpPr>
            <a:spLocks noChangeArrowheads="1"/>
          </p:cNvSpPr>
          <p:nvPr/>
        </p:nvSpPr>
        <p:spPr bwMode="invGray">
          <a:xfrm>
            <a:off x="6308725" y="23368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9" name="Rectangle 574"/>
          <p:cNvSpPr>
            <a:spLocks noChangeArrowheads="1"/>
          </p:cNvSpPr>
          <p:nvPr/>
        </p:nvSpPr>
        <p:spPr bwMode="invGray">
          <a:xfrm>
            <a:off x="5046663" y="26289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0" name="Rectangle 575"/>
          <p:cNvSpPr>
            <a:spLocks noChangeArrowheads="1"/>
          </p:cNvSpPr>
          <p:nvPr/>
        </p:nvSpPr>
        <p:spPr bwMode="invGray">
          <a:xfrm>
            <a:off x="3467100" y="2628900"/>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1" name="Rectangle 579"/>
          <p:cNvSpPr>
            <a:spLocks noChangeArrowheads="1"/>
          </p:cNvSpPr>
          <p:nvPr/>
        </p:nvSpPr>
        <p:spPr bwMode="invGray">
          <a:xfrm>
            <a:off x="7570788" y="2628900"/>
            <a:ext cx="304800" cy="274638"/>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2" name="Rectangle 580"/>
          <p:cNvSpPr>
            <a:spLocks noChangeArrowheads="1"/>
          </p:cNvSpPr>
          <p:nvPr/>
        </p:nvSpPr>
        <p:spPr bwMode="invGray">
          <a:xfrm>
            <a:off x="7256463" y="26289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3" name="Rectangle 581"/>
          <p:cNvSpPr>
            <a:spLocks noChangeArrowheads="1"/>
          </p:cNvSpPr>
          <p:nvPr/>
        </p:nvSpPr>
        <p:spPr bwMode="invGray">
          <a:xfrm>
            <a:off x="6624638" y="2324100"/>
            <a:ext cx="623887" cy="5794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4" name="Rectangle 582"/>
          <p:cNvSpPr>
            <a:spLocks noChangeArrowheads="1"/>
          </p:cNvSpPr>
          <p:nvPr/>
        </p:nvSpPr>
        <p:spPr bwMode="invGray">
          <a:xfrm>
            <a:off x="5992813" y="26289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5" name="Rectangle 583"/>
          <p:cNvSpPr>
            <a:spLocks noChangeArrowheads="1"/>
          </p:cNvSpPr>
          <p:nvPr/>
        </p:nvSpPr>
        <p:spPr bwMode="invGray">
          <a:xfrm>
            <a:off x="5046663" y="29210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6" name="Rectangle 584"/>
          <p:cNvSpPr>
            <a:spLocks noChangeArrowheads="1"/>
          </p:cNvSpPr>
          <p:nvPr/>
        </p:nvSpPr>
        <p:spPr bwMode="invGray">
          <a:xfrm>
            <a:off x="4414838" y="29210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7" name="Rectangle 588"/>
          <p:cNvSpPr>
            <a:spLocks noChangeArrowheads="1"/>
          </p:cNvSpPr>
          <p:nvPr/>
        </p:nvSpPr>
        <p:spPr bwMode="invGray">
          <a:xfrm>
            <a:off x="8834438" y="29210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8" name="Rectangle 590"/>
          <p:cNvSpPr>
            <a:spLocks noChangeArrowheads="1"/>
          </p:cNvSpPr>
          <p:nvPr/>
        </p:nvSpPr>
        <p:spPr bwMode="invGray">
          <a:xfrm>
            <a:off x="7886700" y="29210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9" name="Rectangle 591"/>
          <p:cNvSpPr>
            <a:spLocks noChangeArrowheads="1"/>
          </p:cNvSpPr>
          <p:nvPr/>
        </p:nvSpPr>
        <p:spPr bwMode="invGray">
          <a:xfrm>
            <a:off x="7570788" y="29210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0" name="Rectangle 592"/>
          <p:cNvSpPr>
            <a:spLocks noChangeArrowheads="1"/>
          </p:cNvSpPr>
          <p:nvPr/>
        </p:nvSpPr>
        <p:spPr bwMode="invGray">
          <a:xfrm>
            <a:off x="6940550" y="29210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1" name="Rectangle 593"/>
          <p:cNvSpPr>
            <a:spLocks noChangeArrowheads="1"/>
          </p:cNvSpPr>
          <p:nvPr/>
        </p:nvSpPr>
        <p:spPr bwMode="invGray">
          <a:xfrm>
            <a:off x="6624638" y="2921000"/>
            <a:ext cx="304800" cy="274638"/>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2" name="Rectangle 594"/>
          <p:cNvSpPr>
            <a:spLocks noChangeArrowheads="1"/>
          </p:cNvSpPr>
          <p:nvPr/>
        </p:nvSpPr>
        <p:spPr bwMode="invGray">
          <a:xfrm>
            <a:off x="6308725" y="29210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3" name="Rectangle 595"/>
          <p:cNvSpPr>
            <a:spLocks noChangeArrowheads="1"/>
          </p:cNvSpPr>
          <p:nvPr/>
        </p:nvSpPr>
        <p:spPr bwMode="invGray">
          <a:xfrm>
            <a:off x="5676900" y="29210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4" name="Rectangle 602"/>
          <p:cNvSpPr>
            <a:spLocks noChangeArrowheads="1"/>
          </p:cNvSpPr>
          <p:nvPr/>
        </p:nvSpPr>
        <p:spPr bwMode="invGray">
          <a:xfrm>
            <a:off x="6962775" y="-265113"/>
            <a:ext cx="922338" cy="831851"/>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5" name="Rectangle 603"/>
          <p:cNvSpPr>
            <a:spLocks noChangeArrowheads="1"/>
          </p:cNvSpPr>
          <p:nvPr/>
        </p:nvSpPr>
        <p:spPr bwMode="invGray">
          <a:xfrm>
            <a:off x="6519863" y="97155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6" name="Rectangle 604"/>
          <p:cNvSpPr>
            <a:spLocks noChangeArrowheads="1"/>
          </p:cNvSpPr>
          <p:nvPr/>
        </p:nvSpPr>
        <p:spPr bwMode="invGray">
          <a:xfrm>
            <a:off x="4978400" y="458788"/>
            <a:ext cx="304800" cy="274637"/>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7" name="Rectangle 606"/>
          <p:cNvSpPr>
            <a:spLocks noChangeArrowheads="1"/>
          </p:cNvSpPr>
          <p:nvPr/>
        </p:nvSpPr>
        <p:spPr bwMode="invGray">
          <a:xfrm>
            <a:off x="8402638" y="1635125"/>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8" name="Rectangle 607"/>
          <p:cNvSpPr>
            <a:spLocks noChangeArrowheads="1"/>
          </p:cNvSpPr>
          <p:nvPr/>
        </p:nvSpPr>
        <p:spPr bwMode="invGray">
          <a:xfrm>
            <a:off x="7835900" y="1870075"/>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9" name="Rectangle 609"/>
          <p:cNvSpPr>
            <a:spLocks noChangeArrowheads="1"/>
          </p:cNvSpPr>
          <p:nvPr/>
        </p:nvSpPr>
        <p:spPr bwMode="invGray">
          <a:xfrm>
            <a:off x="6167438" y="-138113"/>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90" name="Rectangle 610"/>
          <p:cNvSpPr>
            <a:spLocks noChangeArrowheads="1"/>
          </p:cNvSpPr>
          <p:nvPr/>
        </p:nvSpPr>
        <p:spPr bwMode="invGray">
          <a:xfrm>
            <a:off x="4168775" y="2354263"/>
            <a:ext cx="546100" cy="492125"/>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91" name="Oval 597"/>
          <p:cNvSpPr>
            <a:spLocks noChangeArrowheads="1"/>
          </p:cNvSpPr>
          <p:nvPr/>
        </p:nvSpPr>
        <p:spPr bwMode="auto">
          <a:xfrm>
            <a:off x="-319088" y="3111500"/>
            <a:ext cx="5591176"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endParaRPr>
          </a:p>
        </p:txBody>
      </p:sp>
      <p:pic>
        <p:nvPicPr>
          <p:cNvPr id="92" name="Picture 598" descr="subtle gray background"/>
          <p:cNvPicPr>
            <a:picLocks noChangeAspect="1" noChangeArrowheads="1"/>
          </p:cNvPicPr>
          <p:nvPr/>
        </p:nvPicPr>
        <p:blipFill>
          <a:blip r:embed="rId2" cstate="print"/>
          <a:srcRect t="5840"/>
          <a:stretch>
            <a:fillRect/>
          </a:stretch>
        </p:blipFill>
        <p:spPr bwMode="auto">
          <a:xfrm>
            <a:off x="0" y="3171825"/>
            <a:ext cx="9144000" cy="3686175"/>
          </a:xfrm>
          <a:prstGeom prst="rect">
            <a:avLst/>
          </a:prstGeom>
          <a:noFill/>
          <a:ln w="9525">
            <a:noFill/>
            <a:miter lim="800000"/>
            <a:headEnd/>
            <a:tailEnd/>
          </a:ln>
        </p:spPr>
      </p:pic>
      <p:sp>
        <p:nvSpPr>
          <p:cNvPr id="84994" name="Rectangle 2"/>
          <p:cNvSpPr>
            <a:spLocks noGrp="1" noChangeArrowheads="1"/>
          </p:cNvSpPr>
          <p:nvPr>
            <p:ph type="ctrTitle"/>
          </p:nvPr>
        </p:nvSpPr>
        <p:spPr>
          <a:xfrm>
            <a:off x="1695450" y="3521075"/>
            <a:ext cx="6381750" cy="1174750"/>
          </a:xfrm>
        </p:spPr>
        <p:txBody>
          <a:bodyPr/>
          <a:lstStyle>
            <a:lvl1pPr>
              <a:defRPr smtClean="0">
                <a:solidFill>
                  <a:srgbClr val="323232"/>
                </a:solidFill>
              </a:defRPr>
            </a:lvl1pPr>
          </a:lstStyle>
          <a:p>
            <a:r>
              <a:rPr lang="en-US" smtClean="0"/>
              <a:t>Click to edit Master title style</a:t>
            </a:r>
          </a:p>
        </p:txBody>
      </p:sp>
      <p:sp>
        <p:nvSpPr>
          <p:cNvPr id="84995" name="Rectangle 3"/>
          <p:cNvSpPr>
            <a:spLocks noGrp="1" noChangeArrowheads="1"/>
          </p:cNvSpPr>
          <p:nvPr>
            <p:ph type="subTitle" idx="1"/>
          </p:nvPr>
        </p:nvSpPr>
        <p:spPr>
          <a:xfrm>
            <a:off x="1685925" y="4762500"/>
            <a:ext cx="6400800" cy="628650"/>
          </a:xfrm>
        </p:spPr>
        <p:txBody>
          <a:bodyPr/>
          <a:lstStyle>
            <a:lvl1pPr marL="0" indent="0" eaLnBrk="1" hangingPunct="1">
              <a:spcBef>
                <a:spcPct val="70000"/>
              </a:spcBef>
              <a:buFont typeface="Webdings" pitchFamily="18" charset="2"/>
              <a:buNone/>
              <a:defRPr smtClean="0">
                <a:solidFill>
                  <a:srgbClr val="515151"/>
                </a:solidFill>
              </a:defRPr>
            </a:lvl1pPr>
          </a:lstStyle>
          <a:p>
            <a:r>
              <a:rPr lang="en-US" smtClean="0"/>
              <a:t>Click to edit Master subtitle style</a:t>
            </a:r>
          </a:p>
        </p:txBody>
      </p:sp>
    </p:spTree>
    <p:extLst>
      <p:ext uri="{BB962C8B-B14F-4D97-AF65-F5344CB8AC3E}">
        <p14:creationId xmlns:p14="http://schemas.microsoft.com/office/powerpoint/2010/main" xmlns="" val="4294185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10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1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grpId="0" nodeType="withEffect">
                                  <p:stCondLst>
                                    <p:cond delay="10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par>
                                <p:cTn id="53" presetID="10" presetClass="entr" presetSubtype="0" fill="hold" grpId="0" nodeType="withEffect">
                                  <p:stCondLst>
                                    <p:cond delay="1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10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1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10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10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20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grpId="0" nodeType="withEffect">
                                  <p:stCondLst>
                                    <p:cond delay="20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par>
                                <p:cTn id="83" presetID="10" presetClass="entr" presetSubtype="0" fill="hold" grpId="0" nodeType="withEffect">
                                  <p:stCondLst>
                                    <p:cond delay="20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500"/>
                                        <p:tgtEl>
                                          <p:spTgt spid="83"/>
                                        </p:tgtEl>
                                      </p:cBhvr>
                                    </p:animEffect>
                                  </p:childTnLst>
                                </p:cTn>
                              </p:par>
                              <p:par>
                                <p:cTn id="86" presetID="10" presetClass="entr" presetSubtype="0" fill="hold" grpId="0" nodeType="withEffect">
                                  <p:stCondLst>
                                    <p:cond delay="20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grpId="0" nodeType="withEffect">
                                  <p:stCondLst>
                                    <p:cond delay="20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grpId="0" nodeType="withEffect">
                                  <p:stCondLst>
                                    <p:cond delay="20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childTnLst>
                                </p:cTn>
                              </p:par>
                              <p:par>
                                <p:cTn id="101" presetID="10" presetClass="entr" presetSubtype="0" fill="hold" grpId="0" nodeType="withEffect">
                                  <p:stCondLst>
                                    <p:cond delay="20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grpId="0" nodeType="withEffect">
                                  <p:stCondLst>
                                    <p:cond delay="200"/>
                                  </p:stCondLst>
                                  <p:childTnLst>
                                    <p:set>
                                      <p:cBhvr>
                                        <p:cTn id="105" dur="1" fill="hold">
                                          <p:stCondLst>
                                            <p:cond delay="0"/>
                                          </p:stCondLst>
                                        </p:cTn>
                                        <p:tgtEl>
                                          <p:spTgt spid="69"/>
                                        </p:tgtEl>
                                        <p:attrNameLst>
                                          <p:attrName>style.visibility</p:attrName>
                                        </p:attrNameLst>
                                      </p:cBhvr>
                                      <p:to>
                                        <p:strVal val="visible"/>
                                      </p:to>
                                    </p:set>
                                    <p:animEffect transition="in" filter="fade">
                                      <p:cBhvr>
                                        <p:cTn id="106" dur="500"/>
                                        <p:tgtEl>
                                          <p:spTgt spid="69"/>
                                        </p:tgtEl>
                                      </p:cBhvr>
                                    </p:animEffect>
                                  </p:childTnLst>
                                </p:cTn>
                              </p:par>
                              <p:par>
                                <p:cTn id="107" presetID="10" presetClass="entr" presetSubtype="0" fill="hold" grpId="0" nodeType="withEffect">
                                  <p:stCondLst>
                                    <p:cond delay="20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500"/>
                                        <p:tgtEl>
                                          <p:spTgt spid="75"/>
                                        </p:tgtEl>
                                      </p:cBhvr>
                                    </p:animEffect>
                                  </p:childTnLst>
                                </p:cTn>
                              </p:par>
                              <p:par>
                                <p:cTn id="110" presetID="10" presetClass="entr" presetSubtype="0" fill="hold" grpId="0" nodeType="withEffect">
                                  <p:stCondLst>
                                    <p:cond delay="20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500"/>
                                        <p:tgtEl>
                                          <p:spTgt spid="86"/>
                                        </p:tgtEl>
                                      </p:cBhvr>
                                    </p:animEffect>
                                  </p:childTnLst>
                                </p:cTn>
                              </p:par>
                              <p:par>
                                <p:cTn id="113" presetID="10" presetClass="entr" presetSubtype="0" fill="hold" grpId="0" nodeType="withEffect">
                                  <p:stCondLst>
                                    <p:cond delay="30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500"/>
                                        <p:tgtEl>
                                          <p:spTgt spid="20"/>
                                        </p:tgtEl>
                                      </p:cBhvr>
                                    </p:animEffect>
                                  </p:childTnLst>
                                </p:cTn>
                              </p:par>
                              <p:par>
                                <p:cTn id="116" presetID="10" presetClass="entr" presetSubtype="0" fill="hold" grpId="0" nodeType="withEffect">
                                  <p:stCondLst>
                                    <p:cond delay="300"/>
                                  </p:stCondLst>
                                  <p:childTnLst>
                                    <p:set>
                                      <p:cBhvr>
                                        <p:cTn id="117" dur="1" fill="hold">
                                          <p:stCondLst>
                                            <p:cond delay="0"/>
                                          </p:stCondLst>
                                        </p:cTn>
                                        <p:tgtEl>
                                          <p:spTgt spid="30"/>
                                        </p:tgtEl>
                                        <p:attrNameLst>
                                          <p:attrName>style.visibility</p:attrName>
                                        </p:attrNameLst>
                                      </p:cBhvr>
                                      <p:to>
                                        <p:strVal val="visible"/>
                                      </p:to>
                                    </p:set>
                                    <p:animEffect transition="in" filter="fade">
                                      <p:cBhvr>
                                        <p:cTn id="118" dur="500"/>
                                        <p:tgtEl>
                                          <p:spTgt spid="30"/>
                                        </p:tgtEl>
                                      </p:cBhvr>
                                    </p:animEffect>
                                  </p:childTnLst>
                                </p:cTn>
                              </p:par>
                              <p:par>
                                <p:cTn id="119" presetID="10" presetClass="entr" presetSubtype="0" fill="hold" grpId="0" nodeType="withEffect">
                                  <p:stCondLst>
                                    <p:cond delay="30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par>
                                <p:cTn id="122" presetID="10" presetClass="entr" presetSubtype="0" fill="hold" grpId="0" nodeType="withEffect">
                                  <p:stCondLst>
                                    <p:cond delay="30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500"/>
                                        <p:tgtEl>
                                          <p:spTgt spid="41"/>
                                        </p:tgtEl>
                                      </p:cBhvr>
                                    </p:animEffect>
                                  </p:childTnLst>
                                </p:cTn>
                              </p:par>
                              <p:par>
                                <p:cTn id="125" presetID="10" presetClass="entr" presetSubtype="0" fill="hold" grpId="0" nodeType="withEffect">
                                  <p:stCondLst>
                                    <p:cond delay="30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500"/>
                                        <p:tgtEl>
                                          <p:spTgt spid="48"/>
                                        </p:tgtEl>
                                      </p:cBhvr>
                                    </p:animEffect>
                                  </p:childTnLst>
                                </p:cTn>
                              </p:par>
                              <p:par>
                                <p:cTn id="128" presetID="10" presetClass="entr" presetSubtype="0" fill="hold" grpId="0" nodeType="withEffect">
                                  <p:stCondLst>
                                    <p:cond delay="300"/>
                                  </p:stCondLst>
                                  <p:childTnLst>
                                    <p:set>
                                      <p:cBhvr>
                                        <p:cTn id="129" dur="1" fill="hold">
                                          <p:stCondLst>
                                            <p:cond delay="0"/>
                                          </p:stCondLst>
                                        </p:cTn>
                                        <p:tgtEl>
                                          <p:spTgt spid="58"/>
                                        </p:tgtEl>
                                        <p:attrNameLst>
                                          <p:attrName>style.visibility</p:attrName>
                                        </p:attrNameLst>
                                      </p:cBhvr>
                                      <p:to>
                                        <p:strVal val="visible"/>
                                      </p:to>
                                    </p:set>
                                    <p:animEffect transition="in" filter="fade">
                                      <p:cBhvr>
                                        <p:cTn id="130" dur="500"/>
                                        <p:tgtEl>
                                          <p:spTgt spid="58"/>
                                        </p:tgtEl>
                                      </p:cBhvr>
                                    </p:animEffect>
                                  </p:childTnLst>
                                </p:cTn>
                              </p:par>
                              <p:par>
                                <p:cTn id="131" presetID="10" presetClass="entr" presetSubtype="0" fill="hold" grpId="0" nodeType="withEffect">
                                  <p:stCondLst>
                                    <p:cond delay="300"/>
                                  </p:stCondLst>
                                  <p:childTnLst>
                                    <p:set>
                                      <p:cBhvr>
                                        <p:cTn id="132" dur="1" fill="hold">
                                          <p:stCondLst>
                                            <p:cond delay="0"/>
                                          </p:stCondLst>
                                        </p:cTn>
                                        <p:tgtEl>
                                          <p:spTgt spid="59"/>
                                        </p:tgtEl>
                                        <p:attrNameLst>
                                          <p:attrName>style.visibility</p:attrName>
                                        </p:attrNameLst>
                                      </p:cBhvr>
                                      <p:to>
                                        <p:strVal val="visible"/>
                                      </p:to>
                                    </p:set>
                                    <p:animEffect transition="in" filter="fade">
                                      <p:cBhvr>
                                        <p:cTn id="133" dur="500"/>
                                        <p:tgtEl>
                                          <p:spTgt spid="59"/>
                                        </p:tgtEl>
                                      </p:cBhvr>
                                    </p:animEffect>
                                  </p:childTnLst>
                                </p:cTn>
                              </p:par>
                              <p:par>
                                <p:cTn id="134" presetID="10" presetClass="entr" presetSubtype="0" fill="hold" grpId="0" nodeType="withEffect">
                                  <p:stCondLst>
                                    <p:cond delay="300"/>
                                  </p:stCondLst>
                                  <p:childTnLst>
                                    <p:set>
                                      <p:cBhvr>
                                        <p:cTn id="135" dur="1" fill="hold">
                                          <p:stCondLst>
                                            <p:cond delay="0"/>
                                          </p:stCondLst>
                                        </p:cTn>
                                        <p:tgtEl>
                                          <p:spTgt spid="60"/>
                                        </p:tgtEl>
                                        <p:attrNameLst>
                                          <p:attrName>style.visibility</p:attrName>
                                        </p:attrNameLst>
                                      </p:cBhvr>
                                      <p:to>
                                        <p:strVal val="visible"/>
                                      </p:to>
                                    </p:set>
                                    <p:animEffect transition="in" filter="fade">
                                      <p:cBhvr>
                                        <p:cTn id="136" dur="500"/>
                                        <p:tgtEl>
                                          <p:spTgt spid="60"/>
                                        </p:tgtEl>
                                      </p:cBhvr>
                                    </p:animEffect>
                                  </p:childTnLst>
                                </p:cTn>
                              </p:par>
                              <p:par>
                                <p:cTn id="137" presetID="10" presetClass="entr" presetSubtype="0" fill="hold" grpId="0" nodeType="withEffect">
                                  <p:stCondLst>
                                    <p:cond delay="300"/>
                                  </p:stCondLst>
                                  <p:childTnLst>
                                    <p:set>
                                      <p:cBhvr>
                                        <p:cTn id="138" dur="1" fill="hold">
                                          <p:stCondLst>
                                            <p:cond delay="0"/>
                                          </p:stCondLst>
                                        </p:cTn>
                                        <p:tgtEl>
                                          <p:spTgt spid="68"/>
                                        </p:tgtEl>
                                        <p:attrNameLst>
                                          <p:attrName>style.visibility</p:attrName>
                                        </p:attrNameLst>
                                      </p:cBhvr>
                                      <p:to>
                                        <p:strVal val="visible"/>
                                      </p:to>
                                    </p:set>
                                    <p:animEffect transition="in" filter="fade">
                                      <p:cBhvr>
                                        <p:cTn id="139" dur="500"/>
                                        <p:tgtEl>
                                          <p:spTgt spid="68"/>
                                        </p:tgtEl>
                                      </p:cBhvr>
                                    </p:animEffect>
                                  </p:childTnLst>
                                </p:cTn>
                              </p:par>
                              <p:par>
                                <p:cTn id="140" presetID="10" presetClass="entr" presetSubtype="0" fill="hold" grpId="0" nodeType="withEffect">
                                  <p:stCondLst>
                                    <p:cond delay="300"/>
                                  </p:stCondLst>
                                  <p:childTnLst>
                                    <p:set>
                                      <p:cBhvr>
                                        <p:cTn id="141" dur="1" fill="hold">
                                          <p:stCondLst>
                                            <p:cond delay="0"/>
                                          </p:stCondLst>
                                        </p:cTn>
                                        <p:tgtEl>
                                          <p:spTgt spid="74"/>
                                        </p:tgtEl>
                                        <p:attrNameLst>
                                          <p:attrName>style.visibility</p:attrName>
                                        </p:attrNameLst>
                                      </p:cBhvr>
                                      <p:to>
                                        <p:strVal val="visible"/>
                                      </p:to>
                                    </p:set>
                                    <p:animEffect transition="in" filter="fade">
                                      <p:cBhvr>
                                        <p:cTn id="142" dur="500"/>
                                        <p:tgtEl>
                                          <p:spTgt spid="74"/>
                                        </p:tgtEl>
                                      </p:cBhvr>
                                    </p:animEffect>
                                  </p:childTnLst>
                                </p:cTn>
                              </p:par>
                              <p:par>
                                <p:cTn id="143" presetID="10" presetClass="entr" presetSubtype="0" fill="hold" grpId="0" nodeType="withEffect">
                                  <p:stCondLst>
                                    <p:cond delay="300"/>
                                  </p:stCondLst>
                                  <p:childTnLst>
                                    <p:set>
                                      <p:cBhvr>
                                        <p:cTn id="144" dur="1" fill="hold">
                                          <p:stCondLst>
                                            <p:cond delay="0"/>
                                          </p:stCondLst>
                                        </p:cTn>
                                        <p:tgtEl>
                                          <p:spTgt spid="81"/>
                                        </p:tgtEl>
                                        <p:attrNameLst>
                                          <p:attrName>style.visibility</p:attrName>
                                        </p:attrNameLst>
                                      </p:cBhvr>
                                      <p:to>
                                        <p:strVal val="visible"/>
                                      </p:to>
                                    </p:set>
                                    <p:animEffect transition="in" filter="fade">
                                      <p:cBhvr>
                                        <p:cTn id="145" dur="500"/>
                                        <p:tgtEl>
                                          <p:spTgt spid="81"/>
                                        </p:tgtEl>
                                      </p:cBhvr>
                                    </p:animEffect>
                                  </p:childTnLst>
                                </p:cTn>
                              </p:par>
                              <p:par>
                                <p:cTn id="146" presetID="10" presetClass="entr" presetSubtype="0" fill="hold" grpId="0" nodeType="withEffect">
                                  <p:stCondLst>
                                    <p:cond delay="300"/>
                                  </p:stCondLst>
                                  <p:childTnLst>
                                    <p:set>
                                      <p:cBhvr>
                                        <p:cTn id="147" dur="1" fill="hold">
                                          <p:stCondLst>
                                            <p:cond delay="0"/>
                                          </p:stCondLst>
                                        </p:cTn>
                                        <p:tgtEl>
                                          <p:spTgt spid="82"/>
                                        </p:tgtEl>
                                        <p:attrNameLst>
                                          <p:attrName>style.visibility</p:attrName>
                                        </p:attrNameLst>
                                      </p:cBhvr>
                                      <p:to>
                                        <p:strVal val="visible"/>
                                      </p:to>
                                    </p:set>
                                    <p:animEffect transition="in" filter="fade">
                                      <p:cBhvr>
                                        <p:cTn id="148" dur="500"/>
                                        <p:tgtEl>
                                          <p:spTgt spid="82"/>
                                        </p:tgtEl>
                                      </p:cBhvr>
                                    </p:animEffect>
                                  </p:childTnLst>
                                </p:cTn>
                              </p:par>
                              <p:par>
                                <p:cTn id="149" presetID="10" presetClass="entr" presetSubtype="0" fill="hold" grpId="0" nodeType="withEffect">
                                  <p:stCondLst>
                                    <p:cond delay="300"/>
                                  </p:stCondLst>
                                  <p:childTnLst>
                                    <p:set>
                                      <p:cBhvr>
                                        <p:cTn id="150" dur="1" fill="hold">
                                          <p:stCondLst>
                                            <p:cond delay="0"/>
                                          </p:stCondLst>
                                        </p:cTn>
                                        <p:tgtEl>
                                          <p:spTgt spid="85"/>
                                        </p:tgtEl>
                                        <p:attrNameLst>
                                          <p:attrName>style.visibility</p:attrName>
                                        </p:attrNameLst>
                                      </p:cBhvr>
                                      <p:to>
                                        <p:strVal val="visible"/>
                                      </p:to>
                                    </p:set>
                                    <p:animEffect transition="in" filter="fade">
                                      <p:cBhvr>
                                        <p:cTn id="151" dur="500"/>
                                        <p:tgtEl>
                                          <p:spTgt spid="85"/>
                                        </p:tgtEl>
                                      </p:cBhvr>
                                    </p:animEffect>
                                  </p:childTnLst>
                                </p:cTn>
                              </p:par>
                              <p:par>
                                <p:cTn id="152" presetID="10" presetClass="entr" presetSubtype="0" fill="hold" grpId="0" nodeType="withEffect">
                                  <p:stCondLst>
                                    <p:cond delay="400"/>
                                  </p:stCondLst>
                                  <p:childTnLst>
                                    <p:set>
                                      <p:cBhvr>
                                        <p:cTn id="153" dur="1" fill="hold">
                                          <p:stCondLst>
                                            <p:cond delay="0"/>
                                          </p:stCondLst>
                                        </p:cTn>
                                        <p:tgtEl>
                                          <p:spTgt spid="89"/>
                                        </p:tgtEl>
                                        <p:attrNameLst>
                                          <p:attrName>style.visibility</p:attrName>
                                        </p:attrNameLst>
                                      </p:cBhvr>
                                      <p:to>
                                        <p:strVal val="visible"/>
                                      </p:to>
                                    </p:set>
                                    <p:animEffect transition="in" filter="fade">
                                      <p:cBhvr>
                                        <p:cTn id="154" dur="500"/>
                                        <p:tgtEl>
                                          <p:spTgt spid="89"/>
                                        </p:tgtEl>
                                      </p:cBhvr>
                                    </p:animEffect>
                                  </p:childTnLst>
                                </p:cTn>
                              </p:par>
                              <p:par>
                                <p:cTn id="155" presetID="10" presetClass="entr" presetSubtype="0" fill="hold" grpId="0" nodeType="withEffect">
                                  <p:stCondLst>
                                    <p:cond delay="400"/>
                                  </p:stCondLst>
                                  <p:childTnLst>
                                    <p:set>
                                      <p:cBhvr>
                                        <p:cTn id="156" dur="1" fill="hold">
                                          <p:stCondLst>
                                            <p:cond delay="0"/>
                                          </p:stCondLst>
                                        </p:cTn>
                                        <p:tgtEl>
                                          <p:spTgt spid="16"/>
                                        </p:tgtEl>
                                        <p:attrNameLst>
                                          <p:attrName>style.visibility</p:attrName>
                                        </p:attrNameLst>
                                      </p:cBhvr>
                                      <p:to>
                                        <p:strVal val="visible"/>
                                      </p:to>
                                    </p:set>
                                    <p:animEffect transition="in" filter="fade">
                                      <p:cBhvr>
                                        <p:cTn id="157" dur="500"/>
                                        <p:tgtEl>
                                          <p:spTgt spid="16"/>
                                        </p:tgtEl>
                                      </p:cBhvr>
                                    </p:animEffect>
                                  </p:childTnLst>
                                </p:cTn>
                              </p:par>
                              <p:par>
                                <p:cTn id="158" presetID="10" presetClass="entr" presetSubtype="0" fill="hold" grpId="0" nodeType="withEffect">
                                  <p:stCondLst>
                                    <p:cond delay="40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500"/>
                                        <p:tgtEl>
                                          <p:spTgt spid="25"/>
                                        </p:tgtEl>
                                      </p:cBhvr>
                                    </p:animEffect>
                                  </p:childTnLst>
                                </p:cTn>
                              </p:par>
                              <p:par>
                                <p:cTn id="161" presetID="10" presetClass="entr" presetSubtype="0" fill="hold" grpId="0" nodeType="withEffect">
                                  <p:stCondLst>
                                    <p:cond delay="400"/>
                                  </p:stCondLst>
                                  <p:childTnLst>
                                    <p:set>
                                      <p:cBhvr>
                                        <p:cTn id="162" dur="1" fill="hold">
                                          <p:stCondLst>
                                            <p:cond delay="0"/>
                                          </p:stCondLst>
                                        </p:cTn>
                                        <p:tgtEl>
                                          <p:spTgt spid="28"/>
                                        </p:tgtEl>
                                        <p:attrNameLst>
                                          <p:attrName>style.visibility</p:attrName>
                                        </p:attrNameLst>
                                      </p:cBhvr>
                                      <p:to>
                                        <p:strVal val="visible"/>
                                      </p:to>
                                    </p:set>
                                    <p:animEffect transition="in" filter="fade">
                                      <p:cBhvr>
                                        <p:cTn id="163" dur="500"/>
                                        <p:tgtEl>
                                          <p:spTgt spid="28"/>
                                        </p:tgtEl>
                                      </p:cBhvr>
                                    </p:animEffect>
                                  </p:childTnLst>
                                </p:cTn>
                              </p:par>
                              <p:par>
                                <p:cTn id="164" presetID="10" presetClass="entr" presetSubtype="0" fill="hold" grpId="0" nodeType="withEffect">
                                  <p:stCondLst>
                                    <p:cond delay="400"/>
                                  </p:stCondLst>
                                  <p:childTnLst>
                                    <p:set>
                                      <p:cBhvr>
                                        <p:cTn id="165" dur="1" fill="hold">
                                          <p:stCondLst>
                                            <p:cond delay="0"/>
                                          </p:stCondLst>
                                        </p:cTn>
                                        <p:tgtEl>
                                          <p:spTgt spid="29"/>
                                        </p:tgtEl>
                                        <p:attrNameLst>
                                          <p:attrName>style.visibility</p:attrName>
                                        </p:attrNameLst>
                                      </p:cBhvr>
                                      <p:to>
                                        <p:strVal val="visible"/>
                                      </p:to>
                                    </p:set>
                                    <p:animEffect transition="in" filter="fade">
                                      <p:cBhvr>
                                        <p:cTn id="166" dur="500"/>
                                        <p:tgtEl>
                                          <p:spTgt spid="29"/>
                                        </p:tgtEl>
                                      </p:cBhvr>
                                    </p:animEffect>
                                  </p:childTnLst>
                                </p:cTn>
                              </p:par>
                              <p:par>
                                <p:cTn id="167" presetID="10" presetClass="entr" presetSubtype="0" fill="hold" grpId="0" nodeType="withEffect">
                                  <p:stCondLst>
                                    <p:cond delay="400"/>
                                  </p:stCondLst>
                                  <p:childTnLst>
                                    <p:set>
                                      <p:cBhvr>
                                        <p:cTn id="168" dur="1" fill="hold">
                                          <p:stCondLst>
                                            <p:cond delay="0"/>
                                          </p:stCondLst>
                                        </p:cTn>
                                        <p:tgtEl>
                                          <p:spTgt spid="39"/>
                                        </p:tgtEl>
                                        <p:attrNameLst>
                                          <p:attrName>style.visibility</p:attrName>
                                        </p:attrNameLst>
                                      </p:cBhvr>
                                      <p:to>
                                        <p:strVal val="visible"/>
                                      </p:to>
                                    </p:set>
                                    <p:animEffect transition="in" filter="fade">
                                      <p:cBhvr>
                                        <p:cTn id="169" dur="500"/>
                                        <p:tgtEl>
                                          <p:spTgt spid="39"/>
                                        </p:tgtEl>
                                      </p:cBhvr>
                                    </p:animEffect>
                                  </p:childTnLst>
                                </p:cTn>
                              </p:par>
                              <p:par>
                                <p:cTn id="170" presetID="10" presetClass="entr" presetSubtype="0" fill="hold" grpId="0" nodeType="withEffect">
                                  <p:stCondLst>
                                    <p:cond delay="400"/>
                                  </p:stCondLst>
                                  <p:childTnLst>
                                    <p:set>
                                      <p:cBhvr>
                                        <p:cTn id="171" dur="1" fill="hold">
                                          <p:stCondLst>
                                            <p:cond delay="0"/>
                                          </p:stCondLst>
                                        </p:cTn>
                                        <p:tgtEl>
                                          <p:spTgt spid="40"/>
                                        </p:tgtEl>
                                        <p:attrNameLst>
                                          <p:attrName>style.visibility</p:attrName>
                                        </p:attrNameLst>
                                      </p:cBhvr>
                                      <p:to>
                                        <p:strVal val="visible"/>
                                      </p:to>
                                    </p:set>
                                    <p:animEffect transition="in" filter="fade">
                                      <p:cBhvr>
                                        <p:cTn id="172" dur="500"/>
                                        <p:tgtEl>
                                          <p:spTgt spid="40"/>
                                        </p:tgtEl>
                                      </p:cBhvr>
                                    </p:animEffect>
                                  </p:childTnLst>
                                </p:cTn>
                              </p:par>
                              <p:par>
                                <p:cTn id="173" presetID="10" presetClass="entr" presetSubtype="0" fill="hold" grpId="0" nodeType="withEffect">
                                  <p:stCondLst>
                                    <p:cond delay="400"/>
                                  </p:stCondLst>
                                  <p:childTnLst>
                                    <p:set>
                                      <p:cBhvr>
                                        <p:cTn id="174" dur="1" fill="hold">
                                          <p:stCondLst>
                                            <p:cond delay="0"/>
                                          </p:stCondLst>
                                        </p:cTn>
                                        <p:tgtEl>
                                          <p:spTgt spid="46"/>
                                        </p:tgtEl>
                                        <p:attrNameLst>
                                          <p:attrName>style.visibility</p:attrName>
                                        </p:attrNameLst>
                                      </p:cBhvr>
                                      <p:to>
                                        <p:strVal val="visible"/>
                                      </p:to>
                                    </p:set>
                                    <p:animEffect transition="in" filter="fade">
                                      <p:cBhvr>
                                        <p:cTn id="175" dur="500"/>
                                        <p:tgtEl>
                                          <p:spTgt spid="46"/>
                                        </p:tgtEl>
                                      </p:cBhvr>
                                    </p:animEffect>
                                  </p:childTnLst>
                                </p:cTn>
                              </p:par>
                              <p:par>
                                <p:cTn id="176" presetID="10" presetClass="entr" presetSubtype="0" fill="hold" grpId="0" nodeType="withEffect">
                                  <p:stCondLst>
                                    <p:cond delay="400"/>
                                  </p:stCondLst>
                                  <p:childTnLst>
                                    <p:set>
                                      <p:cBhvr>
                                        <p:cTn id="177" dur="1" fill="hold">
                                          <p:stCondLst>
                                            <p:cond delay="0"/>
                                          </p:stCondLst>
                                        </p:cTn>
                                        <p:tgtEl>
                                          <p:spTgt spid="47"/>
                                        </p:tgtEl>
                                        <p:attrNameLst>
                                          <p:attrName>style.visibility</p:attrName>
                                        </p:attrNameLst>
                                      </p:cBhvr>
                                      <p:to>
                                        <p:strVal val="visible"/>
                                      </p:to>
                                    </p:set>
                                    <p:animEffect transition="in" filter="fade">
                                      <p:cBhvr>
                                        <p:cTn id="178" dur="500"/>
                                        <p:tgtEl>
                                          <p:spTgt spid="47"/>
                                        </p:tgtEl>
                                      </p:cBhvr>
                                    </p:animEffect>
                                  </p:childTnLst>
                                </p:cTn>
                              </p:par>
                              <p:par>
                                <p:cTn id="179" presetID="10" presetClass="entr" presetSubtype="0" fill="hold" grpId="0" nodeType="withEffect">
                                  <p:stCondLst>
                                    <p:cond delay="400"/>
                                  </p:stCondLst>
                                  <p:childTnLst>
                                    <p:set>
                                      <p:cBhvr>
                                        <p:cTn id="180" dur="1" fill="hold">
                                          <p:stCondLst>
                                            <p:cond delay="0"/>
                                          </p:stCondLst>
                                        </p:cTn>
                                        <p:tgtEl>
                                          <p:spTgt spid="52"/>
                                        </p:tgtEl>
                                        <p:attrNameLst>
                                          <p:attrName>style.visibility</p:attrName>
                                        </p:attrNameLst>
                                      </p:cBhvr>
                                      <p:to>
                                        <p:strVal val="visible"/>
                                      </p:to>
                                    </p:set>
                                    <p:animEffect transition="in" filter="fade">
                                      <p:cBhvr>
                                        <p:cTn id="181" dur="500"/>
                                        <p:tgtEl>
                                          <p:spTgt spid="52"/>
                                        </p:tgtEl>
                                      </p:cBhvr>
                                    </p:animEffect>
                                  </p:childTnLst>
                                </p:cTn>
                              </p:par>
                              <p:par>
                                <p:cTn id="182" presetID="10" presetClass="entr" presetSubtype="0" fill="hold" grpId="0" nodeType="withEffect">
                                  <p:stCondLst>
                                    <p:cond delay="400"/>
                                  </p:stCondLst>
                                  <p:childTnLst>
                                    <p:set>
                                      <p:cBhvr>
                                        <p:cTn id="183" dur="1" fill="hold">
                                          <p:stCondLst>
                                            <p:cond delay="0"/>
                                          </p:stCondLst>
                                        </p:cTn>
                                        <p:tgtEl>
                                          <p:spTgt spid="53"/>
                                        </p:tgtEl>
                                        <p:attrNameLst>
                                          <p:attrName>style.visibility</p:attrName>
                                        </p:attrNameLst>
                                      </p:cBhvr>
                                      <p:to>
                                        <p:strVal val="visible"/>
                                      </p:to>
                                    </p:set>
                                    <p:animEffect transition="in" filter="fade">
                                      <p:cBhvr>
                                        <p:cTn id="184" dur="500"/>
                                        <p:tgtEl>
                                          <p:spTgt spid="53"/>
                                        </p:tgtEl>
                                      </p:cBhvr>
                                    </p:animEffect>
                                  </p:childTnLst>
                                </p:cTn>
                              </p:par>
                              <p:par>
                                <p:cTn id="185" presetID="10" presetClass="entr" presetSubtype="0" fill="hold" grpId="0" nodeType="withEffect">
                                  <p:stCondLst>
                                    <p:cond delay="40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childTnLst>
                                </p:cTn>
                              </p:par>
                              <p:par>
                                <p:cTn id="188" presetID="10" presetClass="entr" presetSubtype="0" fill="hold" grpId="0" nodeType="withEffect">
                                  <p:stCondLst>
                                    <p:cond delay="400"/>
                                  </p:stCondLst>
                                  <p:childTnLst>
                                    <p:set>
                                      <p:cBhvr>
                                        <p:cTn id="189" dur="1" fill="hold">
                                          <p:stCondLst>
                                            <p:cond delay="0"/>
                                          </p:stCondLst>
                                        </p:cTn>
                                        <p:tgtEl>
                                          <p:spTgt spid="66"/>
                                        </p:tgtEl>
                                        <p:attrNameLst>
                                          <p:attrName>style.visibility</p:attrName>
                                        </p:attrNameLst>
                                      </p:cBhvr>
                                      <p:to>
                                        <p:strVal val="visible"/>
                                      </p:to>
                                    </p:set>
                                    <p:animEffect transition="in" filter="fade">
                                      <p:cBhvr>
                                        <p:cTn id="190" dur="500"/>
                                        <p:tgtEl>
                                          <p:spTgt spid="66"/>
                                        </p:tgtEl>
                                      </p:cBhvr>
                                    </p:animEffect>
                                  </p:childTnLst>
                                </p:cTn>
                              </p:par>
                              <p:par>
                                <p:cTn id="191" presetID="10" presetClass="entr" presetSubtype="0" fill="hold" grpId="0" nodeType="withEffect">
                                  <p:stCondLst>
                                    <p:cond delay="400"/>
                                  </p:stCondLst>
                                  <p:childTnLst>
                                    <p:set>
                                      <p:cBhvr>
                                        <p:cTn id="192" dur="1" fill="hold">
                                          <p:stCondLst>
                                            <p:cond delay="0"/>
                                          </p:stCondLst>
                                        </p:cTn>
                                        <p:tgtEl>
                                          <p:spTgt spid="67"/>
                                        </p:tgtEl>
                                        <p:attrNameLst>
                                          <p:attrName>style.visibility</p:attrName>
                                        </p:attrNameLst>
                                      </p:cBhvr>
                                      <p:to>
                                        <p:strVal val="visible"/>
                                      </p:to>
                                    </p:set>
                                    <p:animEffect transition="in" filter="fade">
                                      <p:cBhvr>
                                        <p:cTn id="193" dur="500"/>
                                        <p:tgtEl>
                                          <p:spTgt spid="67"/>
                                        </p:tgtEl>
                                      </p:cBhvr>
                                    </p:animEffect>
                                  </p:childTnLst>
                                </p:cTn>
                              </p:par>
                              <p:par>
                                <p:cTn id="194" presetID="10" presetClass="entr" presetSubtype="0" fill="hold" grpId="0" nodeType="withEffect">
                                  <p:stCondLst>
                                    <p:cond delay="400"/>
                                  </p:stCondLst>
                                  <p:childTnLst>
                                    <p:set>
                                      <p:cBhvr>
                                        <p:cTn id="195" dur="1" fill="hold">
                                          <p:stCondLst>
                                            <p:cond delay="0"/>
                                          </p:stCondLst>
                                        </p:cTn>
                                        <p:tgtEl>
                                          <p:spTgt spid="73"/>
                                        </p:tgtEl>
                                        <p:attrNameLst>
                                          <p:attrName>style.visibility</p:attrName>
                                        </p:attrNameLst>
                                      </p:cBhvr>
                                      <p:to>
                                        <p:strVal val="visible"/>
                                      </p:to>
                                    </p:set>
                                    <p:animEffect transition="in" filter="fade">
                                      <p:cBhvr>
                                        <p:cTn id="196" dur="500"/>
                                        <p:tgtEl>
                                          <p:spTgt spid="73"/>
                                        </p:tgtEl>
                                      </p:cBhvr>
                                    </p:animEffect>
                                  </p:childTnLst>
                                </p:cTn>
                              </p:par>
                              <p:par>
                                <p:cTn id="197" presetID="10" presetClass="entr" presetSubtype="0" fill="hold" grpId="0" nodeType="withEffect">
                                  <p:stCondLst>
                                    <p:cond delay="500"/>
                                  </p:stCondLst>
                                  <p:childTnLst>
                                    <p:set>
                                      <p:cBhvr>
                                        <p:cTn id="198" dur="1" fill="hold">
                                          <p:stCondLst>
                                            <p:cond delay="0"/>
                                          </p:stCondLst>
                                        </p:cTn>
                                        <p:tgtEl>
                                          <p:spTgt spid="71"/>
                                        </p:tgtEl>
                                        <p:attrNameLst>
                                          <p:attrName>style.visibility</p:attrName>
                                        </p:attrNameLst>
                                      </p:cBhvr>
                                      <p:to>
                                        <p:strVal val="visible"/>
                                      </p:to>
                                    </p:set>
                                    <p:animEffect transition="in" filter="fade">
                                      <p:cBhvr>
                                        <p:cTn id="199" dur="500"/>
                                        <p:tgtEl>
                                          <p:spTgt spid="71"/>
                                        </p:tgtEl>
                                      </p:cBhvr>
                                    </p:animEffect>
                                  </p:childTnLst>
                                </p:cTn>
                              </p:par>
                              <p:par>
                                <p:cTn id="200" presetID="10" presetClass="entr" presetSubtype="0" fill="hold" grpId="0" nodeType="withEffect">
                                  <p:stCondLst>
                                    <p:cond delay="500"/>
                                  </p:stCondLst>
                                  <p:childTnLst>
                                    <p:set>
                                      <p:cBhvr>
                                        <p:cTn id="201" dur="1" fill="hold">
                                          <p:stCondLst>
                                            <p:cond delay="0"/>
                                          </p:stCondLst>
                                        </p:cTn>
                                        <p:tgtEl>
                                          <p:spTgt spid="72"/>
                                        </p:tgtEl>
                                        <p:attrNameLst>
                                          <p:attrName>style.visibility</p:attrName>
                                        </p:attrNameLst>
                                      </p:cBhvr>
                                      <p:to>
                                        <p:strVal val="visible"/>
                                      </p:to>
                                    </p:set>
                                    <p:animEffect transition="in" filter="fade">
                                      <p:cBhvr>
                                        <p:cTn id="202" dur="500"/>
                                        <p:tgtEl>
                                          <p:spTgt spid="72"/>
                                        </p:tgtEl>
                                      </p:cBhvr>
                                    </p:animEffect>
                                  </p:childTnLst>
                                </p:cTn>
                              </p:par>
                              <p:par>
                                <p:cTn id="203" presetID="10" presetClass="entr" presetSubtype="0" fill="hold" grpId="0" nodeType="withEffect">
                                  <p:stCondLst>
                                    <p:cond delay="500"/>
                                  </p:stCondLst>
                                  <p:childTnLst>
                                    <p:set>
                                      <p:cBhvr>
                                        <p:cTn id="204" dur="1" fill="hold">
                                          <p:stCondLst>
                                            <p:cond delay="0"/>
                                          </p:stCondLst>
                                        </p:cTn>
                                        <p:tgtEl>
                                          <p:spTgt spid="78"/>
                                        </p:tgtEl>
                                        <p:attrNameLst>
                                          <p:attrName>style.visibility</p:attrName>
                                        </p:attrNameLst>
                                      </p:cBhvr>
                                      <p:to>
                                        <p:strVal val="visible"/>
                                      </p:to>
                                    </p:set>
                                    <p:animEffect transition="in" filter="fade">
                                      <p:cBhvr>
                                        <p:cTn id="205" dur="500"/>
                                        <p:tgtEl>
                                          <p:spTgt spid="78"/>
                                        </p:tgtEl>
                                      </p:cBhvr>
                                    </p:animEffect>
                                  </p:childTnLst>
                                </p:cTn>
                              </p:par>
                              <p:par>
                                <p:cTn id="206" presetID="10" presetClass="entr" presetSubtype="0" fill="hold" grpId="0" nodeType="withEffect">
                                  <p:stCondLst>
                                    <p:cond delay="500"/>
                                  </p:stCondLst>
                                  <p:childTnLst>
                                    <p:set>
                                      <p:cBhvr>
                                        <p:cTn id="207" dur="1" fill="hold">
                                          <p:stCondLst>
                                            <p:cond delay="0"/>
                                          </p:stCondLst>
                                        </p:cTn>
                                        <p:tgtEl>
                                          <p:spTgt spid="79"/>
                                        </p:tgtEl>
                                        <p:attrNameLst>
                                          <p:attrName>style.visibility</p:attrName>
                                        </p:attrNameLst>
                                      </p:cBhvr>
                                      <p:to>
                                        <p:strVal val="visible"/>
                                      </p:to>
                                    </p:set>
                                    <p:animEffect transition="in" filter="fade">
                                      <p:cBhvr>
                                        <p:cTn id="208" dur="500"/>
                                        <p:tgtEl>
                                          <p:spTgt spid="79"/>
                                        </p:tgtEl>
                                      </p:cBhvr>
                                    </p:animEffect>
                                  </p:childTnLst>
                                </p:cTn>
                              </p:par>
                              <p:par>
                                <p:cTn id="209" presetID="10" presetClass="entr" presetSubtype="0" fill="hold" grpId="0" nodeType="withEffect">
                                  <p:stCondLst>
                                    <p:cond delay="500"/>
                                  </p:stCondLst>
                                  <p:childTnLst>
                                    <p:set>
                                      <p:cBhvr>
                                        <p:cTn id="210" dur="1" fill="hold">
                                          <p:stCondLst>
                                            <p:cond delay="0"/>
                                          </p:stCondLst>
                                        </p:cTn>
                                        <p:tgtEl>
                                          <p:spTgt spid="80"/>
                                        </p:tgtEl>
                                        <p:attrNameLst>
                                          <p:attrName>style.visibility</p:attrName>
                                        </p:attrNameLst>
                                      </p:cBhvr>
                                      <p:to>
                                        <p:strVal val="visible"/>
                                      </p:to>
                                    </p:set>
                                    <p:animEffect transition="in" filter="fade">
                                      <p:cBhvr>
                                        <p:cTn id="211" dur="500"/>
                                        <p:tgtEl>
                                          <p:spTgt spid="80"/>
                                        </p:tgtEl>
                                      </p:cBhvr>
                                    </p:animEffect>
                                  </p:childTnLst>
                                </p:cTn>
                              </p:par>
                              <p:par>
                                <p:cTn id="212" presetID="10" presetClass="entr" presetSubtype="0" fill="hold" grpId="0" nodeType="withEffect">
                                  <p:stCondLst>
                                    <p:cond delay="500"/>
                                  </p:stCondLst>
                                  <p:childTnLst>
                                    <p:set>
                                      <p:cBhvr>
                                        <p:cTn id="213" dur="1" fill="hold">
                                          <p:stCondLst>
                                            <p:cond delay="0"/>
                                          </p:stCondLst>
                                        </p:cTn>
                                        <p:tgtEl>
                                          <p:spTgt spid="84"/>
                                        </p:tgtEl>
                                        <p:attrNameLst>
                                          <p:attrName>style.visibility</p:attrName>
                                        </p:attrNameLst>
                                      </p:cBhvr>
                                      <p:to>
                                        <p:strVal val="visible"/>
                                      </p:to>
                                    </p:set>
                                    <p:animEffect transition="in" filter="fade">
                                      <p:cBhvr>
                                        <p:cTn id="214" dur="500"/>
                                        <p:tgtEl>
                                          <p:spTgt spid="84"/>
                                        </p:tgtEl>
                                      </p:cBhvr>
                                    </p:animEffect>
                                  </p:childTnLst>
                                </p:cTn>
                              </p:par>
                              <p:par>
                                <p:cTn id="215" presetID="10" presetClass="entr" presetSubtype="0" fill="hold" grpId="0" nodeType="withEffect">
                                  <p:stCondLst>
                                    <p:cond delay="50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500"/>
                                        <p:tgtEl>
                                          <p:spTgt spid="88"/>
                                        </p:tgtEl>
                                      </p:cBhvr>
                                    </p:animEffect>
                                  </p:childTnLst>
                                </p:cTn>
                              </p:par>
                              <p:par>
                                <p:cTn id="218" presetID="10" presetClass="entr" presetSubtype="0" fill="hold" grpId="0" nodeType="withEffect">
                                  <p:stCondLst>
                                    <p:cond delay="500"/>
                                  </p:stCondLst>
                                  <p:childTnLst>
                                    <p:set>
                                      <p:cBhvr>
                                        <p:cTn id="219" dur="1" fill="hold">
                                          <p:stCondLst>
                                            <p:cond delay="0"/>
                                          </p:stCondLst>
                                        </p:cTn>
                                        <p:tgtEl>
                                          <p:spTgt spid="15"/>
                                        </p:tgtEl>
                                        <p:attrNameLst>
                                          <p:attrName>style.visibility</p:attrName>
                                        </p:attrNameLst>
                                      </p:cBhvr>
                                      <p:to>
                                        <p:strVal val="visible"/>
                                      </p:to>
                                    </p:set>
                                    <p:animEffect transition="in" filter="fade">
                                      <p:cBhvr>
                                        <p:cTn id="220" dur="500"/>
                                        <p:tgtEl>
                                          <p:spTgt spid="15"/>
                                        </p:tgtEl>
                                      </p:cBhvr>
                                    </p:animEffect>
                                  </p:childTnLst>
                                </p:cTn>
                              </p:par>
                              <p:par>
                                <p:cTn id="221" presetID="10" presetClass="entr" presetSubtype="0" fill="hold" grpId="0" nodeType="withEffect">
                                  <p:stCondLst>
                                    <p:cond delay="500"/>
                                  </p:stCondLst>
                                  <p:childTnLst>
                                    <p:set>
                                      <p:cBhvr>
                                        <p:cTn id="222" dur="1" fill="hold">
                                          <p:stCondLst>
                                            <p:cond delay="0"/>
                                          </p:stCondLst>
                                        </p:cTn>
                                        <p:tgtEl>
                                          <p:spTgt spid="24"/>
                                        </p:tgtEl>
                                        <p:attrNameLst>
                                          <p:attrName>style.visibility</p:attrName>
                                        </p:attrNameLst>
                                      </p:cBhvr>
                                      <p:to>
                                        <p:strVal val="visible"/>
                                      </p:to>
                                    </p:set>
                                    <p:animEffect transition="in" filter="fade">
                                      <p:cBhvr>
                                        <p:cTn id="223" dur="500"/>
                                        <p:tgtEl>
                                          <p:spTgt spid="24"/>
                                        </p:tgtEl>
                                      </p:cBhvr>
                                    </p:animEffect>
                                  </p:childTnLst>
                                </p:cTn>
                              </p:par>
                              <p:par>
                                <p:cTn id="224" presetID="10" presetClass="entr" presetSubtype="0" fill="hold" grpId="0" nodeType="withEffect">
                                  <p:stCondLst>
                                    <p:cond delay="500"/>
                                  </p:stCondLst>
                                  <p:childTnLst>
                                    <p:set>
                                      <p:cBhvr>
                                        <p:cTn id="225" dur="1" fill="hold">
                                          <p:stCondLst>
                                            <p:cond delay="0"/>
                                          </p:stCondLst>
                                        </p:cTn>
                                        <p:tgtEl>
                                          <p:spTgt spid="38"/>
                                        </p:tgtEl>
                                        <p:attrNameLst>
                                          <p:attrName>style.visibility</p:attrName>
                                        </p:attrNameLst>
                                      </p:cBhvr>
                                      <p:to>
                                        <p:strVal val="visible"/>
                                      </p:to>
                                    </p:set>
                                    <p:animEffect transition="in" filter="fade">
                                      <p:cBhvr>
                                        <p:cTn id="226" dur="500"/>
                                        <p:tgtEl>
                                          <p:spTgt spid="38"/>
                                        </p:tgtEl>
                                      </p:cBhvr>
                                    </p:animEffect>
                                  </p:childTnLst>
                                </p:cTn>
                              </p:par>
                              <p:par>
                                <p:cTn id="227" presetID="10" presetClass="entr" presetSubtype="0" fill="hold" grpId="0" nodeType="withEffect">
                                  <p:stCondLst>
                                    <p:cond delay="500"/>
                                  </p:stCondLst>
                                  <p:childTnLst>
                                    <p:set>
                                      <p:cBhvr>
                                        <p:cTn id="228" dur="1" fill="hold">
                                          <p:stCondLst>
                                            <p:cond delay="0"/>
                                          </p:stCondLst>
                                        </p:cTn>
                                        <p:tgtEl>
                                          <p:spTgt spid="45"/>
                                        </p:tgtEl>
                                        <p:attrNameLst>
                                          <p:attrName>style.visibility</p:attrName>
                                        </p:attrNameLst>
                                      </p:cBhvr>
                                      <p:to>
                                        <p:strVal val="visible"/>
                                      </p:to>
                                    </p:set>
                                    <p:animEffect transition="in" filter="fade">
                                      <p:cBhvr>
                                        <p:cTn id="229" dur="500"/>
                                        <p:tgtEl>
                                          <p:spTgt spid="45"/>
                                        </p:tgtEl>
                                      </p:cBhvr>
                                    </p:animEffect>
                                  </p:childTnLst>
                                </p:cTn>
                              </p:par>
                              <p:par>
                                <p:cTn id="230" presetID="10" presetClass="entr" presetSubtype="0" fill="hold" grpId="0" nodeType="withEffect">
                                  <p:stCondLst>
                                    <p:cond delay="500"/>
                                  </p:stCondLst>
                                  <p:childTnLst>
                                    <p:set>
                                      <p:cBhvr>
                                        <p:cTn id="231" dur="1" fill="hold">
                                          <p:stCondLst>
                                            <p:cond delay="0"/>
                                          </p:stCondLst>
                                        </p:cTn>
                                        <p:tgtEl>
                                          <p:spTgt spid="65"/>
                                        </p:tgtEl>
                                        <p:attrNameLst>
                                          <p:attrName>style.visibility</p:attrName>
                                        </p:attrNameLst>
                                      </p:cBhvr>
                                      <p:to>
                                        <p:strVal val="visible"/>
                                      </p:to>
                                    </p:set>
                                    <p:animEffect transition="in" filter="fade">
                                      <p:cBhvr>
                                        <p:cTn id="232" dur="500"/>
                                        <p:tgtEl>
                                          <p:spTgt spid="65"/>
                                        </p:tgtEl>
                                      </p:cBhvr>
                                    </p:animEffect>
                                  </p:childTnLst>
                                </p:cTn>
                              </p:par>
                              <p:par>
                                <p:cTn id="233" presetID="10" presetClass="entr" presetSubtype="0" fill="hold" grpId="0" nodeType="withEffect">
                                  <p:stCondLst>
                                    <p:cond delay="50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10" presetClass="entr" presetSubtype="0" fill="hold" grpId="0" nodeType="withEffect">
                                  <p:stCondLst>
                                    <p:cond delay="500"/>
                                  </p:stCondLst>
                                  <p:childTnLst>
                                    <p:set>
                                      <p:cBhvr>
                                        <p:cTn id="237" dur="1" fill="hold">
                                          <p:stCondLst>
                                            <p:cond delay="0"/>
                                          </p:stCondLst>
                                        </p:cTn>
                                        <p:tgtEl>
                                          <p:spTgt spid="87"/>
                                        </p:tgtEl>
                                        <p:attrNameLst>
                                          <p:attrName>style.visibility</p:attrName>
                                        </p:attrNameLst>
                                      </p:cBhvr>
                                      <p:to>
                                        <p:strVal val="visible"/>
                                      </p:to>
                                    </p:set>
                                    <p:animEffect transition="in" filter="fade">
                                      <p:cBhvr>
                                        <p:cTn id="23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8BA77BE-7ABF-498E-89B8-7E0C32916FE7}" type="slidenum">
              <a:rPr lang="en-US"/>
              <a:pPr>
                <a:defRPr/>
              </a:pPr>
              <a:t>‹#›</a:t>
            </a:fld>
            <a:endParaRPr lang="en-US"/>
          </a:p>
        </p:txBody>
      </p:sp>
    </p:spTree>
    <p:extLst>
      <p:ext uri="{BB962C8B-B14F-4D97-AF65-F5344CB8AC3E}">
        <p14:creationId xmlns:p14="http://schemas.microsoft.com/office/powerpoint/2010/main" xmlns="" val="408129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607E11D-0F0C-4850-BACE-35A769016FBC}" type="slidenum">
              <a:rPr lang="en-US"/>
              <a:pPr>
                <a:defRPr/>
              </a:pPr>
              <a:t>‹#›</a:t>
            </a:fld>
            <a:endParaRPr lang="en-US"/>
          </a:p>
        </p:txBody>
      </p:sp>
    </p:spTree>
    <p:extLst>
      <p:ext uri="{BB962C8B-B14F-4D97-AF65-F5344CB8AC3E}">
        <p14:creationId xmlns:p14="http://schemas.microsoft.com/office/powerpoint/2010/main" xmlns="" val="364239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27791CF-FB64-43CC-A176-4A35559864C5}" type="slidenum">
              <a:rPr lang="en-US"/>
              <a:pPr>
                <a:defRPr/>
              </a:pPr>
              <a:t>‹#›</a:t>
            </a:fld>
            <a:endParaRPr lang="en-US"/>
          </a:p>
        </p:txBody>
      </p:sp>
    </p:spTree>
    <p:extLst>
      <p:ext uri="{BB962C8B-B14F-4D97-AF65-F5344CB8AC3E}">
        <p14:creationId xmlns:p14="http://schemas.microsoft.com/office/powerpoint/2010/main" xmlns="" val="478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2763" y="274638"/>
            <a:ext cx="6705600" cy="8239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66900"/>
            <a:ext cx="8229600" cy="40259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07FDB376-140D-45E6-AA64-33C7DE55379F}" type="slidenum">
              <a:rPr lang="en-US"/>
              <a:pPr>
                <a:defRPr/>
              </a:pPr>
              <a:t>‹#›</a:t>
            </a:fld>
            <a:endParaRPr lang="en-US"/>
          </a:p>
        </p:txBody>
      </p:sp>
    </p:spTree>
    <p:extLst>
      <p:ext uri="{BB962C8B-B14F-4D97-AF65-F5344CB8AC3E}">
        <p14:creationId xmlns:p14="http://schemas.microsoft.com/office/powerpoint/2010/main" xmlns="" val="21384224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763" y="274638"/>
            <a:ext cx="6705600" cy="8239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66900"/>
            <a:ext cx="4038600" cy="402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66900"/>
            <a:ext cx="4038600" cy="402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EA969DC-8140-4248-BC6D-0B3E7CA117F1}" type="slidenum">
              <a:rPr lang="en-US"/>
              <a:pPr>
                <a:defRPr/>
              </a:pPr>
              <a:t>‹#›</a:t>
            </a:fld>
            <a:endParaRPr lang="en-US"/>
          </a:p>
        </p:txBody>
      </p:sp>
    </p:spTree>
    <p:extLst>
      <p:ext uri="{BB962C8B-B14F-4D97-AF65-F5344CB8AC3E}">
        <p14:creationId xmlns:p14="http://schemas.microsoft.com/office/powerpoint/2010/main" xmlns="" val="35809159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612"/>
          <p:cNvGrpSpPr>
            <a:grpSpLocks/>
          </p:cNvGrpSpPr>
          <p:nvPr/>
        </p:nvGrpSpPr>
        <p:grpSpPr bwMode="auto">
          <a:xfrm>
            <a:off x="-196850" y="-666750"/>
            <a:ext cx="9340850" cy="5022850"/>
            <a:chOff x="-124" y="-420"/>
            <a:chExt cx="5884" cy="3164"/>
          </a:xfrm>
        </p:grpSpPr>
        <p:sp>
          <p:nvSpPr>
            <p:cNvPr id="5" name="Rectangle 42"/>
            <p:cNvSpPr>
              <a:spLocks noChangeArrowheads="1"/>
            </p:cNvSpPr>
            <p:nvPr/>
          </p:nvSpPr>
          <p:spPr bwMode="invGray">
            <a:xfrm flipH="1">
              <a:off x="0" y="0"/>
              <a:ext cx="5760" cy="2022"/>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 name="Oval 4"/>
            <p:cNvSpPr>
              <a:spLocks noChangeArrowheads="1"/>
            </p:cNvSpPr>
            <p:nvPr/>
          </p:nvSpPr>
          <p:spPr bwMode="invGray">
            <a:xfrm>
              <a:off x="-124" y="-420"/>
              <a:ext cx="3164" cy="3164"/>
            </a:xfrm>
            <a:prstGeom prst="ellipse">
              <a:avLst/>
            </a:prstGeom>
            <a:gradFill rotWithShape="1">
              <a:gsLst>
                <a:gs pos="0">
                  <a:srgbClr val="FE0000">
                    <a:alpha val="50000"/>
                  </a:srgbClr>
                </a:gs>
                <a:gs pos="100000">
                  <a:srgbClr val="76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endParaRPr>
            </a:p>
          </p:txBody>
        </p:sp>
      </p:grpSp>
      <p:grpSp>
        <p:nvGrpSpPr>
          <p:cNvPr id="7" name="Group 5"/>
          <p:cNvGrpSpPr>
            <a:grpSpLocks/>
          </p:cNvGrpSpPr>
          <p:nvPr/>
        </p:nvGrpSpPr>
        <p:grpSpPr bwMode="auto">
          <a:xfrm>
            <a:off x="1052513" y="1700213"/>
            <a:ext cx="2149475" cy="609600"/>
            <a:chOff x="3063" y="4976"/>
            <a:chExt cx="2916" cy="828"/>
          </a:xfrm>
        </p:grpSpPr>
        <p:sp>
          <p:nvSpPr>
            <p:cNvPr id="8" name="Freeform 6"/>
            <p:cNvSpPr>
              <a:spLocks/>
            </p:cNvSpPr>
            <p:nvPr/>
          </p:nvSpPr>
          <p:spPr bwMode="invGray">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9" name="Freeform 7"/>
            <p:cNvSpPr>
              <a:spLocks/>
            </p:cNvSpPr>
            <p:nvPr/>
          </p:nvSpPr>
          <p:spPr bwMode="invGray">
            <a:xfrm>
              <a:off x="3063" y="4982"/>
              <a:ext cx="672" cy="599"/>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0" name="Freeform 8"/>
            <p:cNvSpPr>
              <a:spLocks/>
            </p:cNvSpPr>
            <p:nvPr/>
          </p:nvSpPr>
          <p:spPr bwMode="invGray">
            <a:xfrm>
              <a:off x="4179" y="4982"/>
              <a:ext cx="672" cy="599"/>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1" name="Freeform 9"/>
            <p:cNvSpPr>
              <a:spLocks/>
            </p:cNvSpPr>
            <p:nvPr/>
          </p:nvSpPr>
          <p:spPr bwMode="invGray">
            <a:xfrm>
              <a:off x="3627" y="4976"/>
              <a:ext cx="665"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2" name="Freeform 10"/>
            <p:cNvSpPr>
              <a:spLocks/>
            </p:cNvSpPr>
            <p:nvPr/>
          </p:nvSpPr>
          <p:spPr bwMode="invGray">
            <a:xfrm>
              <a:off x="4756" y="4976"/>
              <a:ext cx="665"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grpSp>
      <p:sp>
        <p:nvSpPr>
          <p:cNvPr id="13" name="Rectangle 496"/>
          <p:cNvSpPr>
            <a:spLocks noChangeArrowheads="1"/>
          </p:cNvSpPr>
          <p:nvPr/>
        </p:nvSpPr>
        <p:spPr bwMode="invGray">
          <a:xfrm>
            <a:off x="4100513" y="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4" name="Rectangle 497"/>
          <p:cNvSpPr>
            <a:spLocks noChangeArrowheads="1"/>
          </p:cNvSpPr>
          <p:nvPr/>
        </p:nvSpPr>
        <p:spPr bwMode="invGray">
          <a:xfrm>
            <a:off x="3784600" y="0"/>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5" name="Rectangle 498"/>
          <p:cNvSpPr>
            <a:spLocks noChangeArrowheads="1"/>
          </p:cNvSpPr>
          <p:nvPr/>
        </p:nvSpPr>
        <p:spPr bwMode="invGray">
          <a:xfrm>
            <a:off x="8518525" y="0"/>
            <a:ext cx="625475" cy="563563"/>
          </a:xfrm>
          <a:prstGeom prst="rect">
            <a:avLst/>
          </a:prstGeom>
          <a:solidFill>
            <a:srgbClr val="D10811">
              <a:alpha val="4588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6" name="Rectangle 499"/>
          <p:cNvSpPr>
            <a:spLocks noChangeArrowheads="1"/>
          </p:cNvSpPr>
          <p:nvPr/>
        </p:nvSpPr>
        <p:spPr bwMode="invGray">
          <a:xfrm>
            <a:off x="7875588" y="0"/>
            <a:ext cx="304800" cy="274638"/>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7" name="Rectangle 500"/>
          <p:cNvSpPr>
            <a:spLocks noChangeArrowheads="1"/>
          </p:cNvSpPr>
          <p:nvPr/>
        </p:nvSpPr>
        <p:spPr bwMode="invGray">
          <a:xfrm>
            <a:off x="5678488" y="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8" name="Rectangle 501"/>
          <p:cNvSpPr>
            <a:spLocks noChangeArrowheads="1"/>
          </p:cNvSpPr>
          <p:nvPr/>
        </p:nvSpPr>
        <p:spPr bwMode="invGray">
          <a:xfrm>
            <a:off x="5362575" y="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9" name="Rectangle 502"/>
          <p:cNvSpPr>
            <a:spLocks noChangeArrowheads="1"/>
          </p:cNvSpPr>
          <p:nvPr/>
        </p:nvSpPr>
        <p:spPr bwMode="invGray">
          <a:xfrm>
            <a:off x="4732338" y="292100"/>
            <a:ext cx="304800" cy="274638"/>
          </a:xfrm>
          <a:prstGeom prst="rect">
            <a:avLst/>
          </a:prstGeom>
          <a:solidFill>
            <a:srgbClr val="D10811"/>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0" name="Rectangle 506"/>
          <p:cNvSpPr>
            <a:spLocks noChangeArrowheads="1"/>
          </p:cNvSpPr>
          <p:nvPr/>
        </p:nvSpPr>
        <p:spPr bwMode="invGray">
          <a:xfrm>
            <a:off x="6310313" y="287338"/>
            <a:ext cx="635000" cy="571500"/>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1" name="Rectangle 507"/>
          <p:cNvSpPr>
            <a:spLocks noChangeArrowheads="1"/>
          </p:cNvSpPr>
          <p:nvPr/>
        </p:nvSpPr>
        <p:spPr bwMode="invGray">
          <a:xfrm>
            <a:off x="4416425" y="5842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2" name="Rectangle 508"/>
          <p:cNvSpPr>
            <a:spLocks noChangeArrowheads="1"/>
          </p:cNvSpPr>
          <p:nvPr/>
        </p:nvSpPr>
        <p:spPr bwMode="invGray">
          <a:xfrm>
            <a:off x="4100513" y="5842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3" name="Rectangle 509"/>
          <p:cNvSpPr>
            <a:spLocks noChangeArrowheads="1"/>
          </p:cNvSpPr>
          <p:nvPr/>
        </p:nvSpPr>
        <p:spPr bwMode="invGray">
          <a:xfrm>
            <a:off x="3468688" y="5842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4" name="Rectangle 512"/>
          <p:cNvSpPr>
            <a:spLocks noChangeArrowheads="1"/>
          </p:cNvSpPr>
          <p:nvPr/>
        </p:nvSpPr>
        <p:spPr bwMode="invGray">
          <a:xfrm>
            <a:off x="8213725" y="284163"/>
            <a:ext cx="611188" cy="549275"/>
          </a:xfrm>
          <a:prstGeom prst="rect">
            <a:avLst/>
          </a:prstGeom>
          <a:solidFill>
            <a:srgbClr val="D10811">
              <a:alpha val="89803"/>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5" name="Rectangle 513"/>
          <p:cNvSpPr>
            <a:spLocks noChangeArrowheads="1"/>
          </p:cNvSpPr>
          <p:nvPr/>
        </p:nvSpPr>
        <p:spPr bwMode="invGray">
          <a:xfrm>
            <a:off x="6942138" y="5842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6" name="Rectangle 515"/>
          <p:cNvSpPr>
            <a:spLocks noChangeArrowheads="1"/>
          </p:cNvSpPr>
          <p:nvPr/>
        </p:nvSpPr>
        <p:spPr bwMode="invGray">
          <a:xfrm>
            <a:off x="5048250" y="8763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7" name="Rectangle 516"/>
          <p:cNvSpPr>
            <a:spLocks noChangeArrowheads="1"/>
          </p:cNvSpPr>
          <p:nvPr/>
        </p:nvSpPr>
        <p:spPr bwMode="invGray">
          <a:xfrm>
            <a:off x="3784600" y="876300"/>
            <a:ext cx="304800" cy="274638"/>
          </a:xfrm>
          <a:prstGeom prst="rect">
            <a:avLst/>
          </a:prstGeom>
          <a:solidFill>
            <a:srgbClr val="D10811">
              <a:alpha val="5215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8" name="Rectangle 519"/>
          <p:cNvSpPr>
            <a:spLocks noChangeArrowheads="1"/>
          </p:cNvSpPr>
          <p:nvPr/>
        </p:nvSpPr>
        <p:spPr bwMode="invGray">
          <a:xfrm>
            <a:off x="7580313" y="584200"/>
            <a:ext cx="620712" cy="5667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9" name="Rectangle 520"/>
          <p:cNvSpPr>
            <a:spLocks noChangeArrowheads="1"/>
          </p:cNvSpPr>
          <p:nvPr/>
        </p:nvSpPr>
        <p:spPr bwMode="invGray">
          <a:xfrm>
            <a:off x="7258050" y="8763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0" name="Rectangle 521"/>
          <p:cNvSpPr>
            <a:spLocks noChangeArrowheads="1"/>
          </p:cNvSpPr>
          <p:nvPr/>
        </p:nvSpPr>
        <p:spPr bwMode="invGray">
          <a:xfrm>
            <a:off x="5994400" y="5842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1" name="Rectangle 522"/>
          <p:cNvSpPr>
            <a:spLocks noChangeArrowheads="1"/>
          </p:cNvSpPr>
          <p:nvPr/>
        </p:nvSpPr>
        <p:spPr bwMode="invGray">
          <a:xfrm>
            <a:off x="5994400" y="876300"/>
            <a:ext cx="304800" cy="274638"/>
          </a:xfrm>
          <a:prstGeom prst="rect">
            <a:avLst/>
          </a:prstGeom>
          <a:solidFill>
            <a:srgbClr val="D10811"/>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2" name="Rectangle 523"/>
          <p:cNvSpPr>
            <a:spLocks noChangeArrowheads="1"/>
          </p:cNvSpPr>
          <p:nvPr/>
        </p:nvSpPr>
        <p:spPr bwMode="invGray">
          <a:xfrm>
            <a:off x="5678488" y="8763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3" name="Rectangle 524"/>
          <p:cNvSpPr>
            <a:spLocks noChangeArrowheads="1"/>
          </p:cNvSpPr>
          <p:nvPr/>
        </p:nvSpPr>
        <p:spPr bwMode="invGray">
          <a:xfrm>
            <a:off x="5362575" y="8763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4" name="Rectangle 525"/>
          <p:cNvSpPr>
            <a:spLocks noChangeArrowheads="1"/>
          </p:cNvSpPr>
          <p:nvPr/>
        </p:nvSpPr>
        <p:spPr bwMode="invGray">
          <a:xfrm>
            <a:off x="5046663" y="1168400"/>
            <a:ext cx="304800" cy="274638"/>
          </a:xfrm>
          <a:prstGeom prst="rect">
            <a:avLst/>
          </a:prstGeom>
          <a:solidFill>
            <a:srgbClr val="D10811">
              <a:alpha val="0"/>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5" name="Rectangle 526"/>
          <p:cNvSpPr>
            <a:spLocks noChangeArrowheads="1"/>
          </p:cNvSpPr>
          <p:nvPr/>
        </p:nvSpPr>
        <p:spPr bwMode="invGray">
          <a:xfrm>
            <a:off x="4730750" y="1168400"/>
            <a:ext cx="304800" cy="274638"/>
          </a:xfrm>
          <a:prstGeom prst="rect">
            <a:avLst/>
          </a:prstGeom>
          <a:solidFill>
            <a:srgbClr val="D10811">
              <a:alpha val="1686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6" name="Rectangle 527"/>
          <p:cNvSpPr>
            <a:spLocks noChangeArrowheads="1"/>
          </p:cNvSpPr>
          <p:nvPr/>
        </p:nvSpPr>
        <p:spPr bwMode="invGray">
          <a:xfrm>
            <a:off x="4414838" y="11684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7" name="Rectangle 528"/>
          <p:cNvSpPr>
            <a:spLocks noChangeArrowheads="1"/>
          </p:cNvSpPr>
          <p:nvPr/>
        </p:nvSpPr>
        <p:spPr bwMode="invGray">
          <a:xfrm>
            <a:off x="3783013" y="11684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8" name="Rectangle 531"/>
          <p:cNvSpPr>
            <a:spLocks noChangeArrowheads="1"/>
          </p:cNvSpPr>
          <p:nvPr/>
        </p:nvSpPr>
        <p:spPr bwMode="invGray">
          <a:xfrm>
            <a:off x="8393113" y="1008063"/>
            <a:ext cx="430212" cy="387350"/>
          </a:xfrm>
          <a:prstGeom prst="rect">
            <a:avLst/>
          </a:prstGeom>
          <a:solidFill>
            <a:srgbClr val="D10811">
              <a:alpha val="4588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39" name="Rectangle 532"/>
          <p:cNvSpPr>
            <a:spLocks noChangeArrowheads="1"/>
          </p:cNvSpPr>
          <p:nvPr/>
        </p:nvSpPr>
        <p:spPr bwMode="invGray">
          <a:xfrm>
            <a:off x="7256463" y="14605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0" name="Rectangle 533"/>
          <p:cNvSpPr>
            <a:spLocks noChangeArrowheads="1"/>
          </p:cNvSpPr>
          <p:nvPr/>
        </p:nvSpPr>
        <p:spPr bwMode="invGray">
          <a:xfrm>
            <a:off x="6940550" y="11684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1" name="Rectangle 534"/>
          <p:cNvSpPr>
            <a:spLocks noChangeArrowheads="1"/>
          </p:cNvSpPr>
          <p:nvPr/>
        </p:nvSpPr>
        <p:spPr bwMode="invGray">
          <a:xfrm>
            <a:off x="5988050" y="1168400"/>
            <a:ext cx="625475" cy="56356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2" name="Rectangle 535"/>
          <p:cNvSpPr>
            <a:spLocks noChangeArrowheads="1"/>
          </p:cNvSpPr>
          <p:nvPr/>
        </p:nvSpPr>
        <p:spPr bwMode="invGray">
          <a:xfrm>
            <a:off x="5360988" y="11684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3" name="Rectangle 536"/>
          <p:cNvSpPr>
            <a:spLocks noChangeArrowheads="1"/>
          </p:cNvSpPr>
          <p:nvPr/>
        </p:nvSpPr>
        <p:spPr bwMode="invGray">
          <a:xfrm>
            <a:off x="4730750" y="14605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4" name="Rectangle 537"/>
          <p:cNvSpPr>
            <a:spLocks noChangeArrowheads="1"/>
          </p:cNvSpPr>
          <p:nvPr/>
        </p:nvSpPr>
        <p:spPr bwMode="invGray">
          <a:xfrm>
            <a:off x="4098925" y="14605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5" name="Rectangle 541"/>
          <p:cNvSpPr>
            <a:spLocks noChangeArrowheads="1"/>
          </p:cNvSpPr>
          <p:nvPr/>
        </p:nvSpPr>
        <p:spPr bwMode="invGray">
          <a:xfrm>
            <a:off x="8834438" y="863600"/>
            <a:ext cx="966787" cy="871538"/>
          </a:xfrm>
          <a:prstGeom prst="rect">
            <a:avLst/>
          </a:prstGeom>
          <a:solidFill>
            <a:srgbClr val="D10811">
              <a:alpha val="89803"/>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6" name="Rectangle 542"/>
          <p:cNvSpPr>
            <a:spLocks noChangeArrowheads="1"/>
          </p:cNvSpPr>
          <p:nvPr/>
        </p:nvSpPr>
        <p:spPr bwMode="invGray">
          <a:xfrm>
            <a:off x="7881938" y="1171575"/>
            <a:ext cx="625475" cy="56356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7" name="Rectangle 543"/>
          <p:cNvSpPr>
            <a:spLocks noChangeArrowheads="1"/>
          </p:cNvSpPr>
          <p:nvPr/>
        </p:nvSpPr>
        <p:spPr bwMode="invGray">
          <a:xfrm>
            <a:off x="7570788" y="1460500"/>
            <a:ext cx="304800" cy="274638"/>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8" name="Rectangle 544"/>
          <p:cNvSpPr>
            <a:spLocks noChangeArrowheads="1"/>
          </p:cNvSpPr>
          <p:nvPr/>
        </p:nvSpPr>
        <p:spPr bwMode="invGray">
          <a:xfrm>
            <a:off x="6624638" y="14605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49" name="Rectangle 545"/>
          <p:cNvSpPr>
            <a:spLocks noChangeArrowheads="1"/>
          </p:cNvSpPr>
          <p:nvPr/>
        </p:nvSpPr>
        <p:spPr bwMode="invGray">
          <a:xfrm>
            <a:off x="5243513" y="1589088"/>
            <a:ext cx="304800" cy="274637"/>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0" name="Rectangle 546"/>
          <p:cNvSpPr>
            <a:spLocks noChangeArrowheads="1"/>
          </p:cNvSpPr>
          <p:nvPr/>
        </p:nvSpPr>
        <p:spPr bwMode="invGray">
          <a:xfrm>
            <a:off x="4730750" y="17526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1" name="Rectangle 547"/>
          <p:cNvSpPr>
            <a:spLocks noChangeArrowheads="1"/>
          </p:cNvSpPr>
          <p:nvPr/>
        </p:nvSpPr>
        <p:spPr bwMode="invGray">
          <a:xfrm>
            <a:off x="3783013" y="17526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2" name="Rectangle 551"/>
          <p:cNvSpPr>
            <a:spLocks noChangeArrowheads="1"/>
          </p:cNvSpPr>
          <p:nvPr/>
        </p:nvSpPr>
        <p:spPr bwMode="invGray">
          <a:xfrm>
            <a:off x="7256463" y="1752600"/>
            <a:ext cx="625475" cy="563563"/>
          </a:xfrm>
          <a:prstGeom prst="rect">
            <a:avLst/>
          </a:prstGeom>
          <a:solidFill>
            <a:srgbClr val="D10811">
              <a:alpha val="89803"/>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3" name="Rectangle 552"/>
          <p:cNvSpPr>
            <a:spLocks noChangeArrowheads="1"/>
          </p:cNvSpPr>
          <p:nvPr/>
        </p:nvSpPr>
        <p:spPr bwMode="invGray">
          <a:xfrm>
            <a:off x="6940550" y="1755775"/>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4" name="Rectangle 553"/>
          <p:cNvSpPr>
            <a:spLocks noChangeArrowheads="1"/>
          </p:cNvSpPr>
          <p:nvPr/>
        </p:nvSpPr>
        <p:spPr bwMode="invGray">
          <a:xfrm>
            <a:off x="5676900" y="17526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5" name="Rectangle 554"/>
          <p:cNvSpPr>
            <a:spLocks noChangeArrowheads="1"/>
          </p:cNvSpPr>
          <p:nvPr/>
        </p:nvSpPr>
        <p:spPr bwMode="invGray">
          <a:xfrm>
            <a:off x="5046663" y="20447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6" name="Rectangle 555"/>
          <p:cNvSpPr>
            <a:spLocks noChangeArrowheads="1"/>
          </p:cNvSpPr>
          <p:nvPr/>
        </p:nvSpPr>
        <p:spPr bwMode="invGray">
          <a:xfrm>
            <a:off x="4098925" y="20447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7" name="Rectangle 558"/>
          <p:cNvSpPr>
            <a:spLocks noChangeArrowheads="1"/>
          </p:cNvSpPr>
          <p:nvPr/>
        </p:nvSpPr>
        <p:spPr bwMode="invGray">
          <a:xfrm>
            <a:off x="6940550" y="20447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8" name="Rectangle 559"/>
          <p:cNvSpPr>
            <a:spLocks noChangeArrowheads="1"/>
          </p:cNvSpPr>
          <p:nvPr/>
        </p:nvSpPr>
        <p:spPr bwMode="invGray">
          <a:xfrm>
            <a:off x="6281738" y="168275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59" name="Rectangle 560"/>
          <p:cNvSpPr>
            <a:spLocks noChangeArrowheads="1"/>
          </p:cNvSpPr>
          <p:nvPr/>
        </p:nvSpPr>
        <p:spPr bwMode="invGray">
          <a:xfrm>
            <a:off x="6470650" y="2111375"/>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0" name="Rectangle 561"/>
          <p:cNvSpPr>
            <a:spLocks noChangeArrowheads="1"/>
          </p:cNvSpPr>
          <p:nvPr/>
        </p:nvSpPr>
        <p:spPr bwMode="invGray">
          <a:xfrm>
            <a:off x="5676900" y="2044700"/>
            <a:ext cx="617538" cy="56356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1" name="Rectangle 562"/>
          <p:cNvSpPr>
            <a:spLocks noChangeArrowheads="1"/>
          </p:cNvSpPr>
          <p:nvPr/>
        </p:nvSpPr>
        <p:spPr bwMode="invGray">
          <a:xfrm>
            <a:off x="5360988" y="20447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2" name="Rectangle 563"/>
          <p:cNvSpPr>
            <a:spLocks noChangeArrowheads="1"/>
          </p:cNvSpPr>
          <p:nvPr/>
        </p:nvSpPr>
        <p:spPr bwMode="invGray">
          <a:xfrm>
            <a:off x="4730750" y="23368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3" name="Rectangle 564"/>
          <p:cNvSpPr>
            <a:spLocks noChangeArrowheads="1"/>
          </p:cNvSpPr>
          <p:nvPr/>
        </p:nvSpPr>
        <p:spPr bwMode="invGray">
          <a:xfrm>
            <a:off x="3783013" y="2336800"/>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4" name="Rectangle 565"/>
          <p:cNvSpPr>
            <a:spLocks noChangeArrowheads="1"/>
          </p:cNvSpPr>
          <p:nvPr/>
        </p:nvSpPr>
        <p:spPr bwMode="invGray">
          <a:xfrm>
            <a:off x="3467100" y="2336800"/>
            <a:ext cx="304800" cy="274638"/>
          </a:xfrm>
          <a:prstGeom prst="rect">
            <a:avLst/>
          </a:prstGeom>
          <a:solidFill>
            <a:srgbClr val="D10811">
              <a:alpha val="1686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5" name="Rectangle 569"/>
          <p:cNvSpPr>
            <a:spLocks noChangeArrowheads="1"/>
          </p:cNvSpPr>
          <p:nvPr/>
        </p:nvSpPr>
        <p:spPr bwMode="invGray">
          <a:xfrm>
            <a:off x="8202613" y="2055813"/>
            <a:ext cx="941387" cy="849312"/>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6" name="Rectangle 570"/>
          <p:cNvSpPr>
            <a:spLocks noChangeArrowheads="1"/>
          </p:cNvSpPr>
          <p:nvPr/>
        </p:nvSpPr>
        <p:spPr bwMode="invGray">
          <a:xfrm>
            <a:off x="7886700" y="23368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7" name="Rectangle 571"/>
          <p:cNvSpPr>
            <a:spLocks noChangeArrowheads="1"/>
          </p:cNvSpPr>
          <p:nvPr/>
        </p:nvSpPr>
        <p:spPr bwMode="invGray">
          <a:xfrm>
            <a:off x="7570788" y="26289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8" name="Rectangle 573"/>
          <p:cNvSpPr>
            <a:spLocks noChangeArrowheads="1"/>
          </p:cNvSpPr>
          <p:nvPr/>
        </p:nvSpPr>
        <p:spPr bwMode="invGray">
          <a:xfrm>
            <a:off x="6308725" y="23368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69" name="Rectangle 574"/>
          <p:cNvSpPr>
            <a:spLocks noChangeArrowheads="1"/>
          </p:cNvSpPr>
          <p:nvPr/>
        </p:nvSpPr>
        <p:spPr bwMode="invGray">
          <a:xfrm>
            <a:off x="5046663" y="26289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0" name="Rectangle 575"/>
          <p:cNvSpPr>
            <a:spLocks noChangeArrowheads="1"/>
          </p:cNvSpPr>
          <p:nvPr/>
        </p:nvSpPr>
        <p:spPr bwMode="invGray">
          <a:xfrm>
            <a:off x="3467100" y="2628900"/>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1" name="Rectangle 579"/>
          <p:cNvSpPr>
            <a:spLocks noChangeArrowheads="1"/>
          </p:cNvSpPr>
          <p:nvPr/>
        </p:nvSpPr>
        <p:spPr bwMode="invGray">
          <a:xfrm>
            <a:off x="7570788" y="2628900"/>
            <a:ext cx="304800" cy="274638"/>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2" name="Rectangle 580"/>
          <p:cNvSpPr>
            <a:spLocks noChangeArrowheads="1"/>
          </p:cNvSpPr>
          <p:nvPr/>
        </p:nvSpPr>
        <p:spPr bwMode="invGray">
          <a:xfrm>
            <a:off x="7256463" y="26289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3" name="Rectangle 581"/>
          <p:cNvSpPr>
            <a:spLocks noChangeArrowheads="1"/>
          </p:cNvSpPr>
          <p:nvPr/>
        </p:nvSpPr>
        <p:spPr bwMode="invGray">
          <a:xfrm>
            <a:off x="6624638" y="2324100"/>
            <a:ext cx="623887" cy="5794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4" name="Rectangle 582"/>
          <p:cNvSpPr>
            <a:spLocks noChangeArrowheads="1"/>
          </p:cNvSpPr>
          <p:nvPr/>
        </p:nvSpPr>
        <p:spPr bwMode="invGray">
          <a:xfrm>
            <a:off x="5992813" y="26289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5" name="Rectangle 583"/>
          <p:cNvSpPr>
            <a:spLocks noChangeArrowheads="1"/>
          </p:cNvSpPr>
          <p:nvPr/>
        </p:nvSpPr>
        <p:spPr bwMode="invGray">
          <a:xfrm>
            <a:off x="5046663" y="29210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6" name="Rectangle 584"/>
          <p:cNvSpPr>
            <a:spLocks noChangeArrowheads="1"/>
          </p:cNvSpPr>
          <p:nvPr/>
        </p:nvSpPr>
        <p:spPr bwMode="invGray">
          <a:xfrm>
            <a:off x="4414838" y="29210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7" name="Rectangle 588"/>
          <p:cNvSpPr>
            <a:spLocks noChangeArrowheads="1"/>
          </p:cNvSpPr>
          <p:nvPr/>
        </p:nvSpPr>
        <p:spPr bwMode="invGray">
          <a:xfrm>
            <a:off x="8834438" y="29210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8" name="Rectangle 590"/>
          <p:cNvSpPr>
            <a:spLocks noChangeArrowheads="1"/>
          </p:cNvSpPr>
          <p:nvPr/>
        </p:nvSpPr>
        <p:spPr bwMode="invGray">
          <a:xfrm>
            <a:off x="7886700" y="29210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9" name="Rectangle 591"/>
          <p:cNvSpPr>
            <a:spLocks noChangeArrowheads="1"/>
          </p:cNvSpPr>
          <p:nvPr/>
        </p:nvSpPr>
        <p:spPr bwMode="invGray">
          <a:xfrm>
            <a:off x="7570788" y="29210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0" name="Rectangle 592"/>
          <p:cNvSpPr>
            <a:spLocks noChangeArrowheads="1"/>
          </p:cNvSpPr>
          <p:nvPr/>
        </p:nvSpPr>
        <p:spPr bwMode="invGray">
          <a:xfrm>
            <a:off x="6940550" y="29210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1" name="Rectangle 593"/>
          <p:cNvSpPr>
            <a:spLocks noChangeArrowheads="1"/>
          </p:cNvSpPr>
          <p:nvPr/>
        </p:nvSpPr>
        <p:spPr bwMode="invGray">
          <a:xfrm>
            <a:off x="6624638" y="2921000"/>
            <a:ext cx="304800" cy="274638"/>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2" name="Rectangle 594"/>
          <p:cNvSpPr>
            <a:spLocks noChangeArrowheads="1"/>
          </p:cNvSpPr>
          <p:nvPr/>
        </p:nvSpPr>
        <p:spPr bwMode="invGray">
          <a:xfrm>
            <a:off x="6308725" y="29210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3" name="Rectangle 595"/>
          <p:cNvSpPr>
            <a:spLocks noChangeArrowheads="1"/>
          </p:cNvSpPr>
          <p:nvPr/>
        </p:nvSpPr>
        <p:spPr bwMode="invGray">
          <a:xfrm>
            <a:off x="5676900" y="29210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4" name="Rectangle 602"/>
          <p:cNvSpPr>
            <a:spLocks noChangeArrowheads="1"/>
          </p:cNvSpPr>
          <p:nvPr/>
        </p:nvSpPr>
        <p:spPr bwMode="invGray">
          <a:xfrm>
            <a:off x="6962775" y="-265113"/>
            <a:ext cx="922338" cy="831851"/>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5" name="Rectangle 603"/>
          <p:cNvSpPr>
            <a:spLocks noChangeArrowheads="1"/>
          </p:cNvSpPr>
          <p:nvPr/>
        </p:nvSpPr>
        <p:spPr bwMode="invGray">
          <a:xfrm>
            <a:off x="6519863" y="97155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6" name="Rectangle 604"/>
          <p:cNvSpPr>
            <a:spLocks noChangeArrowheads="1"/>
          </p:cNvSpPr>
          <p:nvPr/>
        </p:nvSpPr>
        <p:spPr bwMode="invGray">
          <a:xfrm>
            <a:off x="4978400" y="458788"/>
            <a:ext cx="304800" cy="274637"/>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7" name="Rectangle 606"/>
          <p:cNvSpPr>
            <a:spLocks noChangeArrowheads="1"/>
          </p:cNvSpPr>
          <p:nvPr/>
        </p:nvSpPr>
        <p:spPr bwMode="invGray">
          <a:xfrm>
            <a:off x="8402638" y="1635125"/>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8" name="Rectangle 607"/>
          <p:cNvSpPr>
            <a:spLocks noChangeArrowheads="1"/>
          </p:cNvSpPr>
          <p:nvPr/>
        </p:nvSpPr>
        <p:spPr bwMode="invGray">
          <a:xfrm>
            <a:off x="7835900" y="1870075"/>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9" name="Rectangle 609"/>
          <p:cNvSpPr>
            <a:spLocks noChangeArrowheads="1"/>
          </p:cNvSpPr>
          <p:nvPr/>
        </p:nvSpPr>
        <p:spPr bwMode="invGray">
          <a:xfrm>
            <a:off x="6167438" y="-138113"/>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90" name="Rectangle 610"/>
          <p:cNvSpPr>
            <a:spLocks noChangeArrowheads="1"/>
          </p:cNvSpPr>
          <p:nvPr/>
        </p:nvSpPr>
        <p:spPr bwMode="invGray">
          <a:xfrm>
            <a:off x="4168775" y="2354263"/>
            <a:ext cx="546100" cy="492125"/>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91" name="Oval 597"/>
          <p:cNvSpPr>
            <a:spLocks noChangeArrowheads="1"/>
          </p:cNvSpPr>
          <p:nvPr/>
        </p:nvSpPr>
        <p:spPr bwMode="auto">
          <a:xfrm>
            <a:off x="-319088" y="3111500"/>
            <a:ext cx="5591176"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endParaRPr>
          </a:p>
        </p:txBody>
      </p:sp>
      <p:pic>
        <p:nvPicPr>
          <p:cNvPr id="92" name="Picture 598" descr="subtle gray background"/>
          <p:cNvPicPr>
            <a:picLocks noChangeAspect="1" noChangeArrowheads="1"/>
          </p:cNvPicPr>
          <p:nvPr/>
        </p:nvPicPr>
        <p:blipFill>
          <a:blip r:embed="rId2" cstate="print"/>
          <a:srcRect t="5840"/>
          <a:stretch>
            <a:fillRect/>
          </a:stretch>
        </p:blipFill>
        <p:spPr bwMode="auto">
          <a:xfrm>
            <a:off x="0" y="3171825"/>
            <a:ext cx="9144000" cy="3686175"/>
          </a:xfrm>
          <a:prstGeom prst="rect">
            <a:avLst/>
          </a:prstGeom>
          <a:noFill/>
          <a:ln w="9525">
            <a:noFill/>
            <a:miter lim="800000"/>
            <a:headEnd/>
            <a:tailEnd/>
          </a:ln>
        </p:spPr>
      </p:pic>
      <p:sp>
        <p:nvSpPr>
          <p:cNvPr id="84994" name="Rectangle 2"/>
          <p:cNvSpPr>
            <a:spLocks noGrp="1" noChangeArrowheads="1"/>
          </p:cNvSpPr>
          <p:nvPr>
            <p:ph type="ctrTitle"/>
          </p:nvPr>
        </p:nvSpPr>
        <p:spPr>
          <a:xfrm>
            <a:off x="1695450" y="3521075"/>
            <a:ext cx="6381750" cy="1174750"/>
          </a:xfrm>
        </p:spPr>
        <p:txBody>
          <a:bodyPr/>
          <a:lstStyle>
            <a:lvl1pPr>
              <a:defRPr smtClean="0">
                <a:solidFill>
                  <a:srgbClr val="323232"/>
                </a:solidFill>
              </a:defRPr>
            </a:lvl1pPr>
          </a:lstStyle>
          <a:p>
            <a:r>
              <a:rPr lang="en-US" smtClean="0"/>
              <a:t>Click to edit Master title style</a:t>
            </a:r>
          </a:p>
        </p:txBody>
      </p:sp>
      <p:sp>
        <p:nvSpPr>
          <p:cNvPr id="84995" name="Rectangle 3"/>
          <p:cNvSpPr>
            <a:spLocks noGrp="1" noChangeArrowheads="1"/>
          </p:cNvSpPr>
          <p:nvPr>
            <p:ph type="subTitle" idx="1"/>
          </p:nvPr>
        </p:nvSpPr>
        <p:spPr>
          <a:xfrm>
            <a:off x="1685925" y="4762500"/>
            <a:ext cx="6400800" cy="628650"/>
          </a:xfrm>
        </p:spPr>
        <p:txBody>
          <a:bodyPr/>
          <a:lstStyle>
            <a:lvl1pPr marL="0" indent="0" eaLnBrk="1" hangingPunct="1">
              <a:spcBef>
                <a:spcPct val="70000"/>
              </a:spcBef>
              <a:buFont typeface="Webdings" pitchFamily="18" charset="2"/>
              <a:buNone/>
              <a:defRPr smtClean="0">
                <a:solidFill>
                  <a:srgbClr val="515151"/>
                </a:solidFill>
              </a:defRPr>
            </a:lvl1pPr>
          </a:lstStyle>
          <a:p>
            <a:r>
              <a:rPr lang="en-US" smtClean="0"/>
              <a:t>Click to edit Master subtitle style</a:t>
            </a:r>
          </a:p>
        </p:txBody>
      </p:sp>
    </p:spTree>
    <p:extLst>
      <p:ext uri="{BB962C8B-B14F-4D97-AF65-F5344CB8AC3E}">
        <p14:creationId xmlns:p14="http://schemas.microsoft.com/office/powerpoint/2010/main" xmlns="" val="1801141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10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1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grpId="0" nodeType="withEffect">
                                  <p:stCondLst>
                                    <p:cond delay="10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par>
                                <p:cTn id="53" presetID="10" presetClass="entr" presetSubtype="0" fill="hold" grpId="0" nodeType="withEffect">
                                  <p:stCondLst>
                                    <p:cond delay="1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10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1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10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10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20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grpId="0" nodeType="withEffect">
                                  <p:stCondLst>
                                    <p:cond delay="20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par>
                                <p:cTn id="83" presetID="10" presetClass="entr" presetSubtype="0" fill="hold" grpId="0" nodeType="withEffect">
                                  <p:stCondLst>
                                    <p:cond delay="20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500"/>
                                        <p:tgtEl>
                                          <p:spTgt spid="83"/>
                                        </p:tgtEl>
                                      </p:cBhvr>
                                    </p:animEffect>
                                  </p:childTnLst>
                                </p:cTn>
                              </p:par>
                              <p:par>
                                <p:cTn id="86" presetID="10" presetClass="entr" presetSubtype="0" fill="hold" grpId="0" nodeType="withEffect">
                                  <p:stCondLst>
                                    <p:cond delay="20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grpId="0" nodeType="withEffect">
                                  <p:stCondLst>
                                    <p:cond delay="20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grpId="0" nodeType="withEffect">
                                  <p:stCondLst>
                                    <p:cond delay="20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childTnLst>
                                </p:cTn>
                              </p:par>
                              <p:par>
                                <p:cTn id="101" presetID="10" presetClass="entr" presetSubtype="0" fill="hold" grpId="0" nodeType="withEffect">
                                  <p:stCondLst>
                                    <p:cond delay="20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grpId="0" nodeType="withEffect">
                                  <p:stCondLst>
                                    <p:cond delay="200"/>
                                  </p:stCondLst>
                                  <p:childTnLst>
                                    <p:set>
                                      <p:cBhvr>
                                        <p:cTn id="105" dur="1" fill="hold">
                                          <p:stCondLst>
                                            <p:cond delay="0"/>
                                          </p:stCondLst>
                                        </p:cTn>
                                        <p:tgtEl>
                                          <p:spTgt spid="69"/>
                                        </p:tgtEl>
                                        <p:attrNameLst>
                                          <p:attrName>style.visibility</p:attrName>
                                        </p:attrNameLst>
                                      </p:cBhvr>
                                      <p:to>
                                        <p:strVal val="visible"/>
                                      </p:to>
                                    </p:set>
                                    <p:animEffect transition="in" filter="fade">
                                      <p:cBhvr>
                                        <p:cTn id="106" dur="500"/>
                                        <p:tgtEl>
                                          <p:spTgt spid="69"/>
                                        </p:tgtEl>
                                      </p:cBhvr>
                                    </p:animEffect>
                                  </p:childTnLst>
                                </p:cTn>
                              </p:par>
                              <p:par>
                                <p:cTn id="107" presetID="10" presetClass="entr" presetSubtype="0" fill="hold" grpId="0" nodeType="withEffect">
                                  <p:stCondLst>
                                    <p:cond delay="20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500"/>
                                        <p:tgtEl>
                                          <p:spTgt spid="75"/>
                                        </p:tgtEl>
                                      </p:cBhvr>
                                    </p:animEffect>
                                  </p:childTnLst>
                                </p:cTn>
                              </p:par>
                              <p:par>
                                <p:cTn id="110" presetID="10" presetClass="entr" presetSubtype="0" fill="hold" grpId="0" nodeType="withEffect">
                                  <p:stCondLst>
                                    <p:cond delay="20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500"/>
                                        <p:tgtEl>
                                          <p:spTgt spid="86"/>
                                        </p:tgtEl>
                                      </p:cBhvr>
                                    </p:animEffect>
                                  </p:childTnLst>
                                </p:cTn>
                              </p:par>
                              <p:par>
                                <p:cTn id="113" presetID="10" presetClass="entr" presetSubtype="0" fill="hold" grpId="0" nodeType="withEffect">
                                  <p:stCondLst>
                                    <p:cond delay="30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500"/>
                                        <p:tgtEl>
                                          <p:spTgt spid="20"/>
                                        </p:tgtEl>
                                      </p:cBhvr>
                                    </p:animEffect>
                                  </p:childTnLst>
                                </p:cTn>
                              </p:par>
                              <p:par>
                                <p:cTn id="116" presetID="10" presetClass="entr" presetSubtype="0" fill="hold" grpId="0" nodeType="withEffect">
                                  <p:stCondLst>
                                    <p:cond delay="300"/>
                                  </p:stCondLst>
                                  <p:childTnLst>
                                    <p:set>
                                      <p:cBhvr>
                                        <p:cTn id="117" dur="1" fill="hold">
                                          <p:stCondLst>
                                            <p:cond delay="0"/>
                                          </p:stCondLst>
                                        </p:cTn>
                                        <p:tgtEl>
                                          <p:spTgt spid="30"/>
                                        </p:tgtEl>
                                        <p:attrNameLst>
                                          <p:attrName>style.visibility</p:attrName>
                                        </p:attrNameLst>
                                      </p:cBhvr>
                                      <p:to>
                                        <p:strVal val="visible"/>
                                      </p:to>
                                    </p:set>
                                    <p:animEffect transition="in" filter="fade">
                                      <p:cBhvr>
                                        <p:cTn id="118" dur="500"/>
                                        <p:tgtEl>
                                          <p:spTgt spid="30"/>
                                        </p:tgtEl>
                                      </p:cBhvr>
                                    </p:animEffect>
                                  </p:childTnLst>
                                </p:cTn>
                              </p:par>
                              <p:par>
                                <p:cTn id="119" presetID="10" presetClass="entr" presetSubtype="0" fill="hold" grpId="0" nodeType="withEffect">
                                  <p:stCondLst>
                                    <p:cond delay="30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par>
                                <p:cTn id="122" presetID="10" presetClass="entr" presetSubtype="0" fill="hold" grpId="0" nodeType="withEffect">
                                  <p:stCondLst>
                                    <p:cond delay="30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500"/>
                                        <p:tgtEl>
                                          <p:spTgt spid="41"/>
                                        </p:tgtEl>
                                      </p:cBhvr>
                                    </p:animEffect>
                                  </p:childTnLst>
                                </p:cTn>
                              </p:par>
                              <p:par>
                                <p:cTn id="125" presetID="10" presetClass="entr" presetSubtype="0" fill="hold" grpId="0" nodeType="withEffect">
                                  <p:stCondLst>
                                    <p:cond delay="30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500"/>
                                        <p:tgtEl>
                                          <p:spTgt spid="48"/>
                                        </p:tgtEl>
                                      </p:cBhvr>
                                    </p:animEffect>
                                  </p:childTnLst>
                                </p:cTn>
                              </p:par>
                              <p:par>
                                <p:cTn id="128" presetID="10" presetClass="entr" presetSubtype="0" fill="hold" grpId="0" nodeType="withEffect">
                                  <p:stCondLst>
                                    <p:cond delay="300"/>
                                  </p:stCondLst>
                                  <p:childTnLst>
                                    <p:set>
                                      <p:cBhvr>
                                        <p:cTn id="129" dur="1" fill="hold">
                                          <p:stCondLst>
                                            <p:cond delay="0"/>
                                          </p:stCondLst>
                                        </p:cTn>
                                        <p:tgtEl>
                                          <p:spTgt spid="58"/>
                                        </p:tgtEl>
                                        <p:attrNameLst>
                                          <p:attrName>style.visibility</p:attrName>
                                        </p:attrNameLst>
                                      </p:cBhvr>
                                      <p:to>
                                        <p:strVal val="visible"/>
                                      </p:to>
                                    </p:set>
                                    <p:animEffect transition="in" filter="fade">
                                      <p:cBhvr>
                                        <p:cTn id="130" dur="500"/>
                                        <p:tgtEl>
                                          <p:spTgt spid="58"/>
                                        </p:tgtEl>
                                      </p:cBhvr>
                                    </p:animEffect>
                                  </p:childTnLst>
                                </p:cTn>
                              </p:par>
                              <p:par>
                                <p:cTn id="131" presetID="10" presetClass="entr" presetSubtype="0" fill="hold" grpId="0" nodeType="withEffect">
                                  <p:stCondLst>
                                    <p:cond delay="300"/>
                                  </p:stCondLst>
                                  <p:childTnLst>
                                    <p:set>
                                      <p:cBhvr>
                                        <p:cTn id="132" dur="1" fill="hold">
                                          <p:stCondLst>
                                            <p:cond delay="0"/>
                                          </p:stCondLst>
                                        </p:cTn>
                                        <p:tgtEl>
                                          <p:spTgt spid="59"/>
                                        </p:tgtEl>
                                        <p:attrNameLst>
                                          <p:attrName>style.visibility</p:attrName>
                                        </p:attrNameLst>
                                      </p:cBhvr>
                                      <p:to>
                                        <p:strVal val="visible"/>
                                      </p:to>
                                    </p:set>
                                    <p:animEffect transition="in" filter="fade">
                                      <p:cBhvr>
                                        <p:cTn id="133" dur="500"/>
                                        <p:tgtEl>
                                          <p:spTgt spid="59"/>
                                        </p:tgtEl>
                                      </p:cBhvr>
                                    </p:animEffect>
                                  </p:childTnLst>
                                </p:cTn>
                              </p:par>
                              <p:par>
                                <p:cTn id="134" presetID="10" presetClass="entr" presetSubtype="0" fill="hold" grpId="0" nodeType="withEffect">
                                  <p:stCondLst>
                                    <p:cond delay="300"/>
                                  </p:stCondLst>
                                  <p:childTnLst>
                                    <p:set>
                                      <p:cBhvr>
                                        <p:cTn id="135" dur="1" fill="hold">
                                          <p:stCondLst>
                                            <p:cond delay="0"/>
                                          </p:stCondLst>
                                        </p:cTn>
                                        <p:tgtEl>
                                          <p:spTgt spid="60"/>
                                        </p:tgtEl>
                                        <p:attrNameLst>
                                          <p:attrName>style.visibility</p:attrName>
                                        </p:attrNameLst>
                                      </p:cBhvr>
                                      <p:to>
                                        <p:strVal val="visible"/>
                                      </p:to>
                                    </p:set>
                                    <p:animEffect transition="in" filter="fade">
                                      <p:cBhvr>
                                        <p:cTn id="136" dur="500"/>
                                        <p:tgtEl>
                                          <p:spTgt spid="60"/>
                                        </p:tgtEl>
                                      </p:cBhvr>
                                    </p:animEffect>
                                  </p:childTnLst>
                                </p:cTn>
                              </p:par>
                              <p:par>
                                <p:cTn id="137" presetID="10" presetClass="entr" presetSubtype="0" fill="hold" grpId="0" nodeType="withEffect">
                                  <p:stCondLst>
                                    <p:cond delay="300"/>
                                  </p:stCondLst>
                                  <p:childTnLst>
                                    <p:set>
                                      <p:cBhvr>
                                        <p:cTn id="138" dur="1" fill="hold">
                                          <p:stCondLst>
                                            <p:cond delay="0"/>
                                          </p:stCondLst>
                                        </p:cTn>
                                        <p:tgtEl>
                                          <p:spTgt spid="68"/>
                                        </p:tgtEl>
                                        <p:attrNameLst>
                                          <p:attrName>style.visibility</p:attrName>
                                        </p:attrNameLst>
                                      </p:cBhvr>
                                      <p:to>
                                        <p:strVal val="visible"/>
                                      </p:to>
                                    </p:set>
                                    <p:animEffect transition="in" filter="fade">
                                      <p:cBhvr>
                                        <p:cTn id="139" dur="500"/>
                                        <p:tgtEl>
                                          <p:spTgt spid="68"/>
                                        </p:tgtEl>
                                      </p:cBhvr>
                                    </p:animEffect>
                                  </p:childTnLst>
                                </p:cTn>
                              </p:par>
                              <p:par>
                                <p:cTn id="140" presetID="10" presetClass="entr" presetSubtype="0" fill="hold" grpId="0" nodeType="withEffect">
                                  <p:stCondLst>
                                    <p:cond delay="300"/>
                                  </p:stCondLst>
                                  <p:childTnLst>
                                    <p:set>
                                      <p:cBhvr>
                                        <p:cTn id="141" dur="1" fill="hold">
                                          <p:stCondLst>
                                            <p:cond delay="0"/>
                                          </p:stCondLst>
                                        </p:cTn>
                                        <p:tgtEl>
                                          <p:spTgt spid="74"/>
                                        </p:tgtEl>
                                        <p:attrNameLst>
                                          <p:attrName>style.visibility</p:attrName>
                                        </p:attrNameLst>
                                      </p:cBhvr>
                                      <p:to>
                                        <p:strVal val="visible"/>
                                      </p:to>
                                    </p:set>
                                    <p:animEffect transition="in" filter="fade">
                                      <p:cBhvr>
                                        <p:cTn id="142" dur="500"/>
                                        <p:tgtEl>
                                          <p:spTgt spid="74"/>
                                        </p:tgtEl>
                                      </p:cBhvr>
                                    </p:animEffect>
                                  </p:childTnLst>
                                </p:cTn>
                              </p:par>
                              <p:par>
                                <p:cTn id="143" presetID="10" presetClass="entr" presetSubtype="0" fill="hold" grpId="0" nodeType="withEffect">
                                  <p:stCondLst>
                                    <p:cond delay="300"/>
                                  </p:stCondLst>
                                  <p:childTnLst>
                                    <p:set>
                                      <p:cBhvr>
                                        <p:cTn id="144" dur="1" fill="hold">
                                          <p:stCondLst>
                                            <p:cond delay="0"/>
                                          </p:stCondLst>
                                        </p:cTn>
                                        <p:tgtEl>
                                          <p:spTgt spid="81"/>
                                        </p:tgtEl>
                                        <p:attrNameLst>
                                          <p:attrName>style.visibility</p:attrName>
                                        </p:attrNameLst>
                                      </p:cBhvr>
                                      <p:to>
                                        <p:strVal val="visible"/>
                                      </p:to>
                                    </p:set>
                                    <p:animEffect transition="in" filter="fade">
                                      <p:cBhvr>
                                        <p:cTn id="145" dur="500"/>
                                        <p:tgtEl>
                                          <p:spTgt spid="81"/>
                                        </p:tgtEl>
                                      </p:cBhvr>
                                    </p:animEffect>
                                  </p:childTnLst>
                                </p:cTn>
                              </p:par>
                              <p:par>
                                <p:cTn id="146" presetID="10" presetClass="entr" presetSubtype="0" fill="hold" grpId="0" nodeType="withEffect">
                                  <p:stCondLst>
                                    <p:cond delay="300"/>
                                  </p:stCondLst>
                                  <p:childTnLst>
                                    <p:set>
                                      <p:cBhvr>
                                        <p:cTn id="147" dur="1" fill="hold">
                                          <p:stCondLst>
                                            <p:cond delay="0"/>
                                          </p:stCondLst>
                                        </p:cTn>
                                        <p:tgtEl>
                                          <p:spTgt spid="82"/>
                                        </p:tgtEl>
                                        <p:attrNameLst>
                                          <p:attrName>style.visibility</p:attrName>
                                        </p:attrNameLst>
                                      </p:cBhvr>
                                      <p:to>
                                        <p:strVal val="visible"/>
                                      </p:to>
                                    </p:set>
                                    <p:animEffect transition="in" filter="fade">
                                      <p:cBhvr>
                                        <p:cTn id="148" dur="500"/>
                                        <p:tgtEl>
                                          <p:spTgt spid="82"/>
                                        </p:tgtEl>
                                      </p:cBhvr>
                                    </p:animEffect>
                                  </p:childTnLst>
                                </p:cTn>
                              </p:par>
                              <p:par>
                                <p:cTn id="149" presetID="10" presetClass="entr" presetSubtype="0" fill="hold" grpId="0" nodeType="withEffect">
                                  <p:stCondLst>
                                    <p:cond delay="300"/>
                                  </p:stCondLst>
                                  <p:childTnLst>
                                    <p:set>
                                      <p:cBhvr>
                                        <p:cTn id="150" dur="1" fill="hold">
                                          <p:stCondLst>
                                            <p:cond delay="0"/>
                                          </p:stCondLst>
                                        </p:cTn>
                                        <p:tgtEl>
                                          <p:spTgt spid="85"/>
                                        </p:tgtEl>
                                        <p:attrNameLst>
                                          <p:attrName>style.visibility</p:attrName>
                                        </p:attrNameLst>
                                      </p:cBhvr>
                                      <p:to>
                                        <p:strVal val="visible"/>
                                      </p:to>
                                    </p:set>
                                    <p:animEffect transition="in" filter="fade">
                                      <p:cBhvr>
                                        <p:cTn id="151" dur="500"/>
                                        <p:tgtEl>
                                          <p:spTgt spid="85"/>
                                        </p:tgtEl>
                                      </p:cBhvr>
                                    </p:animEffect>
                                  </p:childTnLst>
                                </p:cTn>
                              </p:par>
                              <p:par>
                                <p:cTn id="152" presetID="10" presetClass="entr" presetSubtype="0" fill="hold" grpId="0" nodeType="withEffect">
                                  <p:stCondLst>
                                    <p:cond delay="400"/>
                                  </p:stCondLst>
                                  <p:childTnLst>
                                    <p:set>
                                      <p:cBhvr>
                                        <p:cTn id="153" dur="1" fill="hold">
                                          <p:stCondLst>
                                            <p:cond delay="0"/>
                                          </p:stCondLst>
                                        </p:cTn>
                                        <p:tgtEl>
                                          <p:spTgt spid="89"/>
                                        </p:tgtEl>
                                        <p:attrNameLst>
                                          <p:attrName>style.visibility</p:attrName>
                                        </p:attrNameLst>
                                      </p:cBhvr>
                                      <p:to>
                                        <p:strVal val="visible"/>
                                      </p:to>
                                    </p:set>
                                    <p:animEffect transition="in" filter="fade">
                                      <p:cBhvr>
                                        <p:cTn id="154" dur="500"/>
                                        <p:tgtEl>
                                          <p:spTgt spid="89"/>
                                        </p:tgtEl>
                                      </p:cBhvr>
                                    </p:animEffect>
                                  </p:childTnLst>
                                </p:cTn>
                              </p:par>
                              <p:par>
                                <p:cTn id="155" presetID="10" presetClass="entr" presetSubtype="0" fill="hold" grpId="0" nodeType="withEffect">
                                  <p:stCondLst>
                                    <p:cond delay="400"/>
                                  </p:stCondLst>
                                  <p:childTnLst>
                                    <p:set>
                                      <p:cBhvr>
                                        <p:cTn id="156" dur="1" fill="hold">
                                          <p:stCondLst>
                                            <p:cond delay="0"/>
                                          </p:stCondLst>
                                        </p:cTn>
                                        <p:tgtEl>
                                          <p:spTgt spid="16"/>
                                        </p:tgtEl>
                                        <p:attrNameLst>
                                          <p:attrName>style.visibility</p:attrName>
                                        </p:attrNameLst>
                                      </p:cBhvr>
                                      <p:to>
                                        <p:strVal val="visible"/>
                                      </p:to>
                                    </p:set>
                                    <p:animEffect transition="in" filter="fade">
                                      <p:cBhvr>
                                        <p:cTn id="157" dur="500"/>
                                        <p:tgtEl>
                                          <p:spTgt spid="16"/>
                                        </p:tgtEl>
                                      </p:cBhvr>
                                    </p:animEffect>
                                  </p:childTnLst>
                                </p:cTn>
                              </p:par>
                              <p:par>
                                <p:cTn id="158" presetID="10" presetClass="entr" presetSubtype="0" fill="hold" grpId="0" nodeType="withEffect">
                                  <p:stCondLst>
                                    <p:cond delay="40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500"/>
                                        <p:tgtEl>
                                          <p:spTgt spid="25"/>
                                        </p:tgtEl>
                                      </p:cBhvr>
                                    </p:animEffect>
                                  </p:childTnLst>
                                </p:cTn>
                              </p:par>
                              <p:par>
                                <p:cTn id="161" presetID="10" presetClass="entr" presetSubtype="0" fill="hold" grpId="0" nodeType="withEffect">
                                  <p:stCondLst>
                                    <p:cond delay="400"/>
                                  </p:stCondLst>
                                  <p:childTnLst>
                                    <p:set>
                                      <p:cBhvr>
                                        <p:cTn id="162" dur="1" fill="hold">
                                          <p:stCondLst>
                                            <p:cond delay="0"/>
                                          </p:stCondLst>
                                        </p:cTn>
                                        <p:tgtEl>
                                          <p:spTgt spid="28"/>
                                        </p:tgtEl>
                                        <p:attrNameLst>
                                          <p:attrName>style.visibility</p:attrName>
                                        </p:attrNameLst>
                                      </p:cBhvr>
                                      <p:to>
                                        <p:strVal val="visible"/>
                                      </p:to>
                                    </p:set>
                                    <p:animEffect transition="in" filter="fade">
                                      <p:cBhvr>
                                        <p:cTn id="163" dur="500"/>
                                        <p:tgtEl>
                                          <p:spTgt spid="28"/>
                                        </p:tgtEl>
                                      </p:cBhvr>
                                    </p:animEffect>
                                  </p:childTnLst>
                                </p:cTn>
                              </p:par>
                              <p:par>
                                <p:cTn id="164" presetID="10" presetClass="entr" presetSubtype="0" fill="hold" grpId="0" nodeType="withEffect">
                                  <p:stCondLst>
                                    <p:cond delay="400"/>
                                  </p:stCondLst>
                                  <p:childTnLst>
                                    <p:set>
                                      <p:cBhvr>
                                        <p:cTn id="165" dur="1" fill="hold">
                                          <p:stCondLst>
                                            <p:cond delay="0"/>
                                          </p:stCondLst>
                                        </p:cTn>
                                        <p:tgtEl>
                                          <p:spTgt spid="29"/>
                                        </p:tgtEl>
                                        <p:attrNameLst>
                                          <p:attrName>style.visibility</p:attrName>
                                        </p:attrNameLst>
                                      </p:cBhvr>
                                      <p:to>
                                        <p:strVal val="visible"/>
                                      </p:to>
                                    </p:set>
                                    <p:animEffect transition="in" filter="fade">
                                      <p:cBhvr>
                                        <p:cTn id="166" dur="500"/>
                                        <p:tgtEl>
                                          <p:spTgt spid="29"/>
                                        </p:tgtEl>
                                      </p:cBhvr>
                                    </p:animEffect>
                                  </p:childTnLst>
                                </p:cTn>
                              </p:par>
                              <p:par>
                                <p:cTn id="167" presetID="10" presetClass="entr" presetSubtype="0" fill="hold" grpId="0" nodeType="withEffect">
                                  <p:stCondLst>
                                    <p:cond delay="400"/>
                                  </p:stCondLst>
                                  <p:childTnLst>
                                    <p:set>
                                      <p:cBhvr>
                                        <p:cTn id="168" dur="1" fill="hold">
                                          <p:stCondLst>
                                            <p:cond delay="0"/>
                                          </p:stCondLst>
                                        </p:cTn>
                                        <p:tgtEl>
                                          <p:spTgt spid="39"/>
                                        </p:tgtEl>
                                        <p:attrNameLst>
                                          <p:attrName>style.visibility</p:attrName>
                                        </p:attrNameLst>
                                      </p:cBhvr>
                                      <p:to>
                                        <p:strVal val="visible"/>
                                      </p:to>
                                    </p:set>
                                    <p:animEffect transition="in" filter="fade">
                                      <p:cBhvr>
                                        <p:cTn id="169" dur="500"/>
                                        <p:tgtEl>
                                          <p:spTgt spid="39"/>
                                        </p:tgtEl>
                                      </p:cBhvr>
                                    </p:animEffect>
                                  </p:childTnLst>
                                </p:cTn>
                              </p:par>
                              <p:par>
                                <p:cTn id="170" presetID="10" presetClass="entr" presetSubtype="0" fill="hold" grpId="0" nodeType="withEffect">
                                  <p:stCondLst>
                                    <p:cond delay="400"/>
                                  </p:stCondLst>
                                  <p:childTnLst>
                                    <p:set>
                                      <p:cBhvr>
                                        <p:cTn id="171" dur="1" fill="hold">
                                          <p:stCondLst>
                                            <p:cond delay="0"/>
                                          </p:stCondLst>
                                        </p:cTn>
                                        <p:tgtEl>
                                          <p:spTgt spid="40"/>
                                        </p:tgtEl>
                                        <p:attrNameLst>
                                          <p:attrName>style.visibility</p:attrName>
                                        </p:attrNameLst>
                                      </p:cBhvr>
                                      <p:to>
                                        <p:strVal val="visible"/>
                                      </p:to>
                                    </p:set>
                                    <p:animEffect transition="in" filter="fade">
                                      <p:cBhvr>
                                        <p:cTn id="172" dur="500"/>
                                        <p:tgtEl>
                                          <p:spTgt spid="40"/>
                                        </p:tgtEl>
                                      </p:cBhvr>
                                    </p:animEffect>
                                  </p:childTnLst>
                                </p:cTn>
                              </p:par>
                              <p:par>
                                <p:cTn id="173" presetID="10" presetClass="entr" presetSubtype="0" fill="hold" grpId="0" nodeType="withEffect">
                                  <p:stCondLst>
                                    <p:cond delay="400"/>
                                  </p:stCondLst>
                                  <p:childTnLst>
                                    <p:set>
                                      <p:cBhvr>
                                        <p:cTn id="174" dur="1" fill="hold">
                                          <p:stCondLst>
                                            <p:cond delay="0"/>
                                          </p:stCondLst>
                                        </p:cTn>
                                        <p:tgtEl>
                                          <p:spTgt spid="46"/>
                                        </p:tgtEl>
                                        <p:attrNameLst>
                                          <p:attrName>style.visibility</p:attrName>
                                        </p:attrNameLst>
                                      </p:cBhvr>
                                      <p:to>
                                        <p:strVal val="visible"/>
                                      </p:to>
                                    </p:set>
                                    <p:animEffect transition="in" filter="fade">
                                      <p:cBhvr>
                                        <p:cTn id="175" dur="500"/>
                                        <p:tgtEl>
                                          <p:spTgt spid="46"/>
                                        </p:tgtEl>
                                      </p:cBhvr>
                                    </p:animEffect>
                                  </p:childTnLst>
                                </p:cTn>
                              </p:par>
                              <p:par>
                                <p:cTn id="176" presetID="10" presetClass="entr" presetSubtype="0" fill="hold" grpId="0" nodeType="withEffect">
                                  <p:stCondLst>
                                    <p:cond delay="400"/>
                                  </p:stCondLst>
                                  <p:childTnLst>
                                    <p:set>
                                      <p:cBhvr>
                                        <p:cTn id="177" dur="1" fill="hold">
                                          <p:stCondLst>
                                            <p:cond delay="0"/>
                                          </p:stCondLst>
                                        </p:cTn>
                                        <p:tgtEl>
                                          <p:spTgt spid="47"/>
                                        </p:tgtEl>
                                        <p:attrNameLst>
                                          <p:attrName>style.visibility</p:attrName>
                                        </p:attrNameLst>
                                      </p:cBhvr>
                                      <p:to>
                                        <p:strVal val="visible"/>
                                      </p:to>
                                    </p:set>
                                    <p:animEffect transition="in" filter="fade">
                                      <p:cBhvr>
                                        <p:cTn id="178" dur="500"/>
                                        <p:tgtEl>
                                          <p:spTgt spid="47"/>
                                        </p:tgtEl>
                                      </p:cBhvr>
                                    </p:animEffect>
                                  </p:childTnLst>
                                </p:cTn>
                              </p:par>
                              <p:par>
                                <p:cTn id="179" presetID="10" presetClass="entr" presetSubtype="0" fill="hold" grpId="0" nodeType="withEffect">
                                  <p:stCondLst>
                                    <p:cond delay="400"/>
                                  </p:stCondLst>
                                  <p:childTnLst>
                                    <p:set>
                                      <p:cBhvr>
                                        <p:cTn id="180" dur="1" fill="hold">
                                          <p:stCondLst>
                                            <p:cond delay="0"/>
                                          </p:stCondLst>
                                        </p:cTn>
                                        <p:tgtEl>
                                          <p:spTgt spid="52"/>
                                        </p:tgtEl>
                                        <p:attrNameLst>
                                          <p:attrName>style.visibility</p:attrName>
                                        </p:attrNameLst>
                                      </p:cBhvr>
                                      <p:to>
                                        <p:strVal val="visible"/>
                                      </p:to>
                                    </p:set>
                                    <p:animEffect transition="in" filter="fade">
                                      <p:cBhvr>
                                        <p:cTn id="181" dur="500"/>
                                        <p:tgtEl>
                                          <p:spTgt spid="52"/>
                                        </p:tgtEl>
                                      </p:cBhvr>
                                    </p:animEffect>
                                  </p:childTnLst>
                                </p:cTn>
                              </p:par>
                              <p:par>
                                <p:cTn id="182" presetID="10" presetClass="entr" presetSubtype="0" fill="hold" grpId="0" nodeType="withEffect">
                                  <p:stCondLst>
                                    <p:cond delay="400"/>
                                  </p:stCondLst>
                                  <p:childTnLst>
                                    <p:set>
                                      <p:cBhvr>
                                        <p:cTn id="183" dur="1" fill="hold">
                                          <p:stCondLst>
                                            <p:cond delay="0"/>
                                          </p:stCondLst>
                                        </p:cTn>
                                        <p:tgtEl>
                                          <p:spTgt spid="53"/>
                                        </p:tgtEl>
                                        <p:attrNameLst>
                                          <p:attrName>style.visibility</p:attrName>
                                        </p:attrNameLst>
                                      </p:cBhvr>
                                      <p:to>
                                        <p:strVal val="visible"/>
                                      </p:to>
                                    </p:set>
                                    <p:animEffect transition="in" filter="fade">
                                      <p:cBhvr>
                                        <p:cTn id="184" dur="500"/>
                                        <p:tgtEl>
                                          <p:spTgt spid="53"/>
                                        </p:tgtEl>
                                      </p:cBhvr>
                                    </p:animEffect>
                                  </p:childTnLst>
                                </p:cTn>
                              </p:par>
                              <p:par>
                                <p:cTn id="185" presetID="10" presetClass="entr" presetSubtype="0" fill="hold" grpId="0" nodeType="withEffect">
                                  <p:stCondLst>
                                    <p:cond delay="40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childTnLst>
                                </p:cTn>
                              </p:par>
                              <p:par>
                                <p:cTn id="188" presetID="10" presetClass="entr" presetSubtype="0" fill="hold" grpId="0" nodeType="withEffect">
                                  <p:stCondLst>
                                    <p:cond delay="400"/>
                                  </p:stCondLst>
                                  <p:childTnLst>
                                    <p:set>
                                      <p:cBhvr>
                                        <p:cTn id="189" dur="1" fill="hold">
                                          <p:stCondLst>
                                            <p:cond delay="0"/>
                                          </p:stCondLst>
                                        </p:cTn>
                                        <p:tgtEl>
                                          <p:spTgt spid="66"/>
                                        </p:tgtEl>
                                        <p:attrNameLst>
                                          <p:attrName>style.visibility</p:attrName>
                                        </p:attrNameLst>
                                      </p:cBhvr>
                                      <p:to>
                                        <p:strVal val="visible"/>
                                      </p:to>
                                    </p:set>
                                    <p:animEffect transition="in" filter="fade">
                                      <p:cBhvr>
                                        <p:cTn id="190" dur="500"/>
                                        <p:tgtEl>
                                          <p:spTgt spid="66"/>
                                        </p:tgtEl>
                                      </p:cBhvr>
                                    </p:animEffect>
                                  </p:childTnLst>
                                </p:cTn>
                              </p:par>
                              <p:par>
                                <p:cTn id="191" presetID="10" presetClass="entr" presetSubtype="0" fill="hold" grpId="0" nodeType="withEffect">
                                  <p:stCondLst>
                                    <p:cond delay="400"/>
                                  </p:stCondLst>
                                  <p:childTnLst>
                                    <p:set>
                                      <p:cBhvr>
                                        <p:cTn id="192" dur="1" fill="hold">
                                          <p:stCondLst>
                                            <p:cond delay="0"/>
                                          </p:stCondLst>
                                        </p:cTn>
                                        <p:tgtEl>
                                          <p:spTgt spid="67"/>
                                        </p:tgtEl>
                                        <p:attrNameLst>
                                          <p:attrName>style.visibility</p:attrName>
                                        </p:attrNameLst>
                                      </p:cBhvr>
                                      <p:to>
                                        <p:strVal val="visible"/>
                                      </p:to>
                                    </p:set>
                                    <p:animEffect transition="in" filter="fade">
                                      <p:cBhvr>
                                        <p:cTn id="193" dur="500"/>
                                        <p:tgtEl>
                                          <p:spTgt spid="67"/>
                                        </p:tgtEl>
                                      </p:cBhvr>
                                    </p:animEffect>
                                  </p:childTnLst>
                                </p:cTn>
                              </p:par>
                              <p:par>
                                <p:cTn id="194" presetID="10" presetClass="entr" presetSubtype="0" fill="hold" grpId="0" nodeType="withEffect">
                                  <p:stCondLst>
                                    <p:cond delay="400"/>
                                  </p:stCondLst>
                                  <p:childTnLst>
                                    <p:set>
                                      <p:cBhvr>
                                        <p:cTn id="195" dur="1" fill="hold">
                                          <p:stCondLst>
                                            <p:cond delay="0"/>
                                          </p:stCondLst>
                                        </p:cTn>
                                        <p:tgtEl>
                                          <p:spTgt spid="73"/>
                                        </p:tgtEl>
                                        <p:attrNameLst>
                                          <p:attrName>style.visibility</p:attrName>
                                        </p:attrNameLst>
                                      </p:cBhvr>
                                      <p:to>
                                        <p:strVal val="visible"/>
                                      </p:to>
                                    </p:set>
                                    <p:animEffect transition="in" filter="fade">
                                      <p:cBhvr>
                                        <p:cTn id="196" dur="500"/>
                                        <p:tgtEl>
                                          <p:spTgt spid="73"/>
                                        </p:tgtEl>
                                      </p:cBhvr>
                                    </p:animEffect>
                                  </p:childTnLst>
                                </p:cTn>
                              </p:par>
                              <p:par>
                                <p:cTn id="197" presetID="10" presetClass="entr" presetSubtype="0" fill="hold" grpId="0" nodeType="withEffect">
                                  <p:stCondLst>
                                    <p:cond delay="500"/>
                                  </p:stCondLst>
                                  <p:childTnLst>
                                    <p:set>
                                      <p:cBhvr>
                                        <p:cTn id="198" dur="1" fill="hold">
                                          <p:stCondLst>
                                            <p:cond delay="0"/>
                                          </p:stCondLst>
                                        </p:cTn>
                                        <p:tgtEl>
                                          <p:spTgt spid="71"/>
                                        </p:tgtEl>
                                        <p:attrNameLst>
                                          <p:attrName>style.visibility</p:attrName>
                                        </p:attrNameLst>
                                      </p:cBhvr>
                                      <p:to>
                                        <p:strVal val="visible"/>
                                      </p:to>
                                    </p:set>
                                    <p:animEffect transition="in" filter="fade">
                                      <p:cBhvr>
                                        <p:cTn id="199" dur="500"/>
                                        <p:tgtEl>
                                          <p:spTgt spid="71"/>
                                        </p:tgtEl>
                                      </p:cBhvr>
                                    </p:animEffect>
                                  </p:childTnLst>
                                </p:cTn>
                              </p:par>
                              <p:par>
                                <p:cTn id="200" presetID="10" presetClass="entr" presetSubtype="0" fill="hold" grpId="0" nodeType="withEffect">
                                  <p:stCondLst>
                                    <p:cond delay="500"/>
                                  </p:stCondLst>
                                  <p:childTnLst>
                                    <p:set>
                                      <p:cBhvr>
                                        <p:cTn id="201" dur="1" fill="hold">
                                          <p:stCondLst>
                                            <p:cond delay="0"/>
                                          </p:stCondLst>
                                        </p:cTn>
                                        <p:tgtEl>
                                          <p:spTgt spid="72"/>
                                        </p:tgtEl>
                                        <p:attrNameLst>
                                          <p:attrName>style.visibility</p:attrName>
                                        </p:attrNameLst>
                                      </p:cBhvr>
                                      <p:to>
                                        <p:strVal val="visible"/>
                                      </p:to>
                                    </p:set>
                                    <p:animEffect transition="in" filter="fade">
                                      <p:cBhvr>
                                        <p:cTn id="202" dur="500"/>
                                        <p:tgtEl>
                                          <p:spTgt spid="72"/>
                                        </p:tgtEl>
                                      </p:cBhvr>
                                    </p:animEffect>
                                  </p:childTnLst>
                                </p:cTn>
                              </p:par>
                              <p:par>
                                <p:cTn id="203" presetID="10" presetClass="entr" presetSubtype="0" fill="hold" grpId="0" nodeType="withEffect">
                                  <p:stCondLst>
                                    <p:cond delay="500"/>
                                  </p:stCondLst>
                                  <p:childTnLst>
                                    <p:set>
                                      <p:cBhvr>
                                        <p:cTn id="204" dur="1" fill="hold">
                                          <p:stCondLst>
                                            <p:cond delay="0"/>
                                          </p:stCondLst>
                                        </p:cTn>
                                        <p:tgtEl>
                                          <p:spTgt spid="78"/>
                                        </p:tgtEl>
                                        <p:attrNameLst>
                                          <p:attrName>style.visibility</p:attrName>
                                        </p:attrNameLst>
                                      </p:cBhvr>
                                      <p:to>
                                        <p:strVal val="visible"/>
                                      </p:to>
                                    </p:set>
                                    <p:animEffect transition="in" filter="fade">
                                      <p:cBhvr>
                                        <p:cTn id="205" dur="500"/>
                                        <p:tgtEl>
                                          <p:spTgt spid="78"/>
                                        </p:tgtEl>
                                      </p:cBhvr>
                                    </p:animEffect>
                                  </p:childTnLst>
                                </p:cTn>
                              </p:par>
                              <p:par>
                                <p:cTn id="206" presetID="10" presetClass="entr" presetSubtype="0" fill="hold" grpId="0" nodeType="withEffect">
                                  <p:stCondLst>
                                    <p:cond delay="500"/>
                                  </p:stCondLst>
                                  <p:childTnLst>
                                    <p:set>
                                      <p:cBhvr>
                                        <p:cTn id="207" dur="1" fill="hold">
                                          <p:stCondLst>
                                            <p:cond delay="0"/>
                                          </p:stCondLst>
                                        </p:cTn>
                                        <p:tgtEl>
                                          <p:spTgt spid="79"/>
                                        </p:tgtEl>
                                        <p:attrNameLst>
                                          <p:attrName>style.visibility</p:attrName>
                                        </p:attrNameLst>
                                      </p:cBhvr>
                                      <p:to>
                                        <p:strVal val="visible"/>
                                      </p:to>
                                    </p:set>
                                    <p:animEffect transition="in" filter="fade">
                                      <p:cBhvr>
                                        <p:cTn id="208" dur="500"/>
                                        <p:tgtEl>
                                          <p:spTgt spid="79"/>
                                        </p:tgtEl>
                                      </p:cBhvr>
                                    </p:animEffect>
                                  </p:childTnLst>
                                </p:cTn>
                              </p:par>
                              <p:par>
                                <p:cTn id="209" presetID="10" presetClass="entr" presetSubtype="0" fill="hold" grpId="0" nodeType="withEffect">
                                  <p:stCondLst>
                                    <p:cond delay="500"/>
                                  </p:stCondLst>
                                  <p:childTnLst>
                                    <p:set>
                                      <p:cBhvr>
                                        <p:cTn id="210" dur="1" fill="hold">
                                          <p:stCondLst>
                                            <p:cond delay="0"/>
                                          </p:stCondLst>
                                        </p:cTn>
                                        <p:tgtEl>
                                          <p:spTgt spid="80"/>
                                        </p:tgtEl>
                                        <p:attrNameLst>
                                          <p:attrName>style.visibility</p:attrName>
                                        </p:attrNameLst>
                                      </p:cBhvr>
                                      <p:to>
                                        <p:strVal val="visible"/>
                                      </p:to>
                                    </p:set>
                                    <p:animEffect transition="in" filter="fade">
                                      <p:cBhvr>
                                        <p:cTn id="211" dur="500"/>
                                        <p:tgtEl>
                                          <p:spTgt spid="80"/>
                                        </p:tgtEl>
                                      </p:cBhvr>
                                    </p:animEffect>
                                  </p:childTnLst>
                                </p:cTn>
                              </p:par>
                              <p:par>
                                <p:cTn id="212" presetID="10" presetClass="entr" presetSubtype="0" fill="hold" grpId="0" nodeType="withEffect">
                                  <p:stCondLst>
                                    <p:cond delay="500"/>
                                  </p:stCondLst>
                                  <p:childTnLst>
                                    <p:set>
                                      <p:cBhvr>
                                        <p:cTn id="213" dur="1" fill="hold">
                                          <p:stCondLst>
                                            <p:cond delay="0"/>
                                          </p:stCondLst>
                                        </p:cTn>
                                        <p:tgtEl>
                                          <p:spTgt spid="84"/>
                                        </p:tgtEl>
                                        <p:attrNameLst>
                                          <p:attrName>style.visibility</p:attrName>
                                        </p:attrNameLst>
                                      </p:cBhvr>
                                      <p:to>
                                        <p:strVal val="visible"/>
                                      </p:to>
                                    </p:set>
                                    <p:animEffect transition="in" filter="fade">
                                      <p:cBhvr>
                                        <p:cTn id="214" dur="500"/>
                                        <p:tgtEl>
                                          <p:spTgt spid="84"/>
                                        </p:tgtEl>
                                      </p:cBhvr>
                                    </p:animEffect>
                                  </p:childTnLst>
                                </p:cTn>
                              </p:par>
                              <p:par>
                                <p:cTn id="215" presetID="10" presetClass="entr" presetSubtype="0" fill="hold" grpId="0" nodeType="withEffect">
                                  <p:stCondLst>
                                    <p:cond delay="50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500"/>
                                        <p:tgtEl>
                                          <p:spTgt spid="88"/>
                                        </p:tgtEl>
                                      </p:cBhvr>
                                    </p:animEffect>
                                  </p:childTnLst>
                                </p:cTn>
                              </p:par>
                              <p:par>
                                <p:cTn id="218" presetID="10" presetClass="entr" presetSubtype="0" fill="hold" grpId="0" nodeType="withEffect">
                                  <p:stCondLst>
                                    <p:cond delay="500"/>
                                  </p:stCondLst>
                                  <p:childTnLst>
                                    <p:set>
                                      <p:cBhvr>
                                        <p:cTn id="219" dur="1" fill="hold">
                                          <p:stCondLst>
                                            <p:cond delay="0"/>
                                          </p:stCondLst>
                                        </p:cTn>
                                        <p:tgtEl>
                                          <p:spTgt spid="15"/>
                                        </p:tgtEl>
                                        <p:attrNameLst>
                                          <p:attrName>style.visibility</p:attrName>
                                        </p:attrNameLst>
                                      </p:cBhvr>
                                      <p:to>
                                        <p:strVal val="visible"/>
                                      </p:to>
                                    </p:set>
                                    <p:animEffect transition="in" filter="fade">
                                      <p:cBhvr>
                                        <p:cTn id="220" dur="500"/>
                                        <p:tgtEl>
                                          <p:spTgt spid="15"/>
                                        </p:tgtEl>
                                      </p:cBhvr>
                                    </p:animEffect>
                                  </p:childTnLst>
                                </p:cTn>
                              </p:par>
                              <p:par>
                                <p:cTn id="221" presetID="10" presetClass="entr" presetSubtype="0" fill="hold" grpId="0" nodeType="withEffect">
                                  <p:stCondLst>
                                    <p:cond delay="500"/>
                                  </p:stCondLst>
                                  <p:childTnLst>
                                    <p:set>
                                      <p:cBhvr>
                                        <p:cTn id="222" dur="1" fill="hold">
                                          <p:stCondLst>
                                            <p:cond delay="0"/>
                                          </p:stCondLst>
                                        </p:cTn>
                                        <p:tgtEl>
                                          <p:spTgt spid="24"/>
                                        </p:tgtEl>
                                        <p:attrNameLst>
                                          <p:attrName>style.visibility</p:attrName>
                                        </p:attrNameLst>
                                      </p:cBhvr>
                                      <p:to>
                                        <p:strVal val="visible"/>
                                      </p:to>
                                    </p:set>
                                    <p:animEffect transition="in" filter="fade">
                                      <p:cBhvr>
                                        <p:cTn id="223" dur="500"/>
                                        <p:tgtEl>
                                          <p:spTgt spid="24"/>
                                        </p:tgtEl>
                                      </p:cBhvr>
                                    </p:animEffect>
                                  </p:childTnLst>
                                </p:cTn>
                              </p:par>
                              <p:par>
                                <p:cTn id="224" presetID="10" presetClass="entr" presetSubtype="0" fill="hold" grpId="0" nodeType="withEffect">
                                  <p:stCondLst>
                                    <p:cond delay="500"/>
                                  </p:stCondLst>
                                  <p:childTnLst>
                                    <p:set>
                                      <p:cBhvr>
                                        <p:cTn id="225" dur="1" fill="hold">
                                          <p:stCondLst>
                                            <p:cond delay="0"/>
                                          </p:stCondLst>
                                        </p:cTn>
                                        <p:tgtEl>
                                          <p:spTgt spid="38"/>
                                        </p:tgtEl>
                                        <p:attrNameLst>
                                          <p:attrName>style.visibility</p:attrName>
                                        </p:attrNameLst>
                                      </p:cBhvr>
                                      <p:to>
                                        <p:strVal val="visible"/>
                                      </p:to>
                                    </p:set>
                                    <p:animEffect transition="in" filter="fade">
                                      <p:cBhvr>
                                        <p:cTn id="226" dur="500"/>
                                        <p:tgtEl>
                                          <p:spTgt spid="38"/>
                                        </p:tgtEl>
                                      </p:cBhvr>
                                    </p:animEffect>
                                  </p:childTnLst>
                                </p:cTn>
                              </p:par>
                              <p:par>
                                <p:cTn id="227" presetID="10" presetClass="entr" presetSubtype="0" fill="hold" grpId="0" nodeType="withEffect">
                                  <p:stCondLst>
                                    <p:cond delay="500"/>
                                  </p:stCondLst>
                                  <p:childTnLst>
                                    <p:set>
                                      <p:cBhvr>
                                        <p:cTn id="228" dur="1" fill="hold">
                                          <p:stCondLst>
                                            <p:cond delay="0"/>
                                          </p:stCondLst>
                                        </p:cTn>
                                        <p:tgtEl>
                                          <p:spTgt spid="45"/>
                                        </p:tgtEl>
                                        <p:attrNameLst>
                                          <p:attrName>style.visibility</p:attrName>
                                        </p:attrNameLst>
                                      </p:cBhvr>
                                      <p:to>
                                        <p:strVal val="visible"/>
                                      </p:to>
                                    </p:set>
                                    <p:animEffect transition="in" filter="fade">
                                      <p:cBhvr>
                                        <p:cTn id="229" dur="500"/>
                                        <p:tgtEl>
                                          <p:spTgt spid="45"/>
                                        </p:tgtEl>
                                      </p:cBhvr>
                                    </p:animEffect>
                                  </p:childTnLst>
                                </p:cTn>
                              </p:par>
                              <p:par>
                                <p:cTn id="230" presetID="10" presetClass="entr" presetSubtype="0" fill="hold" grpId="0" nodeType="withEffect">
                                  <p:stCondLst>
                                    <p:cond delay="500"/>
                                  </p:stCondLst>
                                  <p:childTnLst>
                                    <p:set>
                                      <p:cBhvr>
                                        <p:cTn id="231" dur="1" fill="hold">
                                          <p:stCondLst>
                                            <p:cond delay="0"/>
                                          </p:stCondLst>
                                        </p:cTn>
                                        <p:tgtEl>
                                          <p:spTgt spid="65"/>
                                        </p:tgtEl>
                                        <p:attrNameLst>
                                          <p:attrName>style.visibility</p:attrName>
                                        </p:attrNameLst>
                                      </p:cBhvr>
                                      <p:to>
                                        <p:strVal val="visible"/>
                                      </p:to>
                                    </p:set>
                                    <p:animEffect transition="in" filter="fade">
                                      <p:cBhvr>
                                        <p:cTn id="232" dur="500"/>
                                        <p:tgtEl>
                                          <p:spTgt spid="65"/>
                                        </p:tgtEl>
                                      </p:cBhvr>
                                    </p:animEffect>
                                  </p:childTnLst>
                                </p:cTn>
                              </p:par>
                              <p:par>
                                <p:cTn id="233" presetID="10" presetClass="entr" presetSubtype="0" fill="hold" grpId="0" nodeType="withEffect">
                                  <p:stCondLst>
                                    <p:cond delay="50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10" presetClass="entr" presetSubtype="0" fill="hold" grpId="0" nodeType="withEffect">
                                  <p:stCondLst>
                                    <p:cond delay="500"/>
                                  </p:stCondLst>
                                  <p:childTnLst>
                                    <p:set>
                                      <p:cBhvr>
                                        <p:cTn id="237" dur="1" fill="hold">
                                          <p:stCondLst>
                                            <p:cond delay="0"/>
                                          </p:stCondLst>
                                        </p:cTn>
                                        <p:tgtEl>
                                          <p:spTgt spid="87"/>
                                        </p:tgtEl>
                                        <p:attrNameLst>
                                          <p:attrName>style.visibility</p:attrName>
                                        </p:attrNameLst>
                                      </p:cBhvr>
                                      <p:to>
                                        <p:strVal val="visible"/>
                                      </p:to>
                                    </p:set>
                                    <p:animEffect transition="in" filter="fade">
                                      <p:cBhvr>
                                        <p:cTn id="23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387A3B-DC78-4CFA-A7B4-97EFD22858D2}" type="slidenum">
              <a:rPr lang="en-US"/>
              <a:pPr>
                <a:defRPr/>
              </a:pPr>
              <a:t>‹#›</a:t>
            </a:fld>
            <a:endParaRPr lang="en-US"/>
          </a:p>
        </p:txBody>
      </p:sp>
    </p:spTree>
    <p:extLst>
      <p:ext uri="{BB962C8B-B14F-4D97-AF65-F5344CB8AC3E}">
        <p14:creationId xmlns:p14="http://schemas.microsoft.com/office/powerpoint/2010/main" xmlns="" val="281937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7A43AC-956D-49DA-98E9-DF68844100F3}" type="slidenum">
              <a:rPr lang="en-US"/>
              <a:pPr>
                <a:defRPr/>
              </a:pPr>
              <a:t>‹#›</a:t>
            </a:fld>
            <a:endParaRPr lang="en-US"/>
          </a:p>
        </p:txBody>
      </p:sp>
    </p:spTree>
    <p:extLst>
      <p:ext uri="{BB962C8B-B14F-4D97-AF65-F5344CB8AC3E}">
        <p14:creationId xmlns:p14="http://schemas.microsoft.com/office/powerpoint/2010/main" xmlns="" val="928847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7CF93D5-C156-4948-90CD-5371DE7D6CCF}" type="slidenum">
              <a:rPr lang="en-US"/>
              <a:pPr>
                <a:defRPr/>
              </a:pPr>
              <a:t>‹#›</a:t>
            </a:fld>
            <a:endParaRPr lang="en-US"/>
          </a:p>
        </p:txBody>
      </p:sp>
    </p:spTree>
    <p:extLst>
      <p:ext uri="{BB962C8B-B14F-4D97-AF65-F5344CB8AC3E}">
        <p14:creationId xmlns:p14="http://schemas.microsoft.com/office/powerpoint/2010/main" xmlns="" val="1237104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D0E32B0-0C0D-478F-8B34-157876E4EEB2}" type="slidenum">
              <a:rPr lang="en-US"/>
              <a:pPr>
                <a:defRPr/>
              </a:pPr>
              <a:t>‹#›</a:t>
            </a:fld>
            <a:endParaRPr lang="en-US"/>
          </a:p>
        </p:txBody>
      </p:sp>
    </p:spTree>
    <p:extLst>
      <p:ext uri="{BB962C8B-B14F-4D97-AF65-F5344CB8AC3E}">
        <p14:creationId xmlns:p14="http://schemas.microsoft.com/office/powerpoint/2010/main" xmlns="" val="349073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387A3B-DC78-4CFA-A7B4-97EFD22858D2}" type="slidenum">
              <a:rPr lang="en-US"/>
              <a:pPr>
                <a:defRPr/>
              </a:pPr>
              <a:t>‹#›</a:t>
            </a:fld>
            <a:endParaRPr lang="en-US"/>
          </a:p>
        </p:txBody>
      </p:sp>
    </p:spTree>
    <p:extLst>
      <p:ext uri="{BB962C8B-B14F-4D97-AF65-F5344CB8AC3E}">
        <p14:creationId xmlns:p14="http://schemas.microsoft.com/office/powerpoint/2010/main" xmlns="" val="708906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C9CC3C3-FBAF-47CE-B315-0032B98D2515}" type="slidenum">
              <a:rPr lang="en-US"/>
              <a:pPr>
                <a:defRPr/>
              </a:pPr>
              <a:t>‹#›</a:t>
            </a:fld>
            <a:endParaRPr lang="en-US"/>
          </a:p>
        </p:txBody>
      </p:sp>
    </p:spTree>
    <p:extLst>
      <p:ext uri="{BB962C8B-B14F-4D97-AF65-F5344CB8AC3E}">
        <p14:creationId xmlns:p14="http://schemas.microsoft.com/office/powerpoint/2010/main" xmlns="" val="2162045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32822D4-EED9-478D-9776-CCFE990FACB6}" type="slidenum">
              <a:rPr lang="en-US"/>
              <a:pPr>
                <a:defRPr/>
              </a:pPr>
              <a:t>‹#›</a:t>
            </a:fld>
            <a:endParaRPr lang="en-US"/>
          </a:p>
        </p:txBody>
      </p:sp>
    </p:spTree>
    <p:extLst>
      <p:ext uri="{BB962C8B-B14F-4D97-AF65-F5344CB8AC3E}">
        <p14:creationId xmlns:p14="http://schemas.microsoft.com/office/powerpoint/2010/main" xmlns="" val="2890664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6FDE564-D816-43AF-B05F-450C6B2336EA}" type="slidenum">
              <a:rPr lang="en-US"/>
              <a:pPr>
                <a:defRPr/>
              </a:pPr>
              <a:t>‹#›</a:t>
            </a:fld>
            <a:endParaRPr lang="en-US"/>
          </a:p>
        </p:txBody>
      </p:sp>
    </p:spTree>
    <p:extLst>
      <p:ext uri="{BB962C8B-B14F-4D97-AF65-F5344CB8AC3E}">
        <p14:creationId xmlns:p14="http://schemas.microsoft.com/office/powerpoint/2010/main" xmlns="" val="3678913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31FBA81-9DCB-461A-B9AC-813EB1855328}" type="slidenum">
              <a:rPr lang="en-US"/>
              <a:pPr>
                <a:defRPr/>
              </a:pPr>
              <a:t>‹#›</a:t>
            </a:fld>
            <a:endParaRPr lang="en-US"/>
          </a:p>
        </p:txBody>
      </p:sp>
    </p:spTree>
    <p:extLst>
      <p:ext uri="{BB962C8B-B14F-4D97-AF65-F5344CB8AC3E}">
        <p14:creationId xmlns:p14="http://schemas.microsoft.com/office/powerpoint/2010/main" xmlns="" val="3652296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8BA77BE-7ABF-498E-89B8-7E0C32916FE7}" type="slidenum">
              <a:rPr lang="en-US"/>
              <a:pPr>
                <a:defRPr/>
              </a:pPr>
              <a:t>‹#›</a:t>
            </a:fld>
            <a:endParaRPr lang="en-US"/>
          </a:p>
        </p:txBody>
      </p:sp>
    </p:spTree>
    <p:extLst>
      <p:ext uri="{BB962C8B-B14F-4D97-AF65-F5344CB8AC3E}">
        <p14:creationId xmlns:p14="http://schemas.microsoft.com/office/powerpoint/2010/main" xmlns="" val="1202533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607E11D-0F0C-4850-BACE-35A769016FBC}" type="slidenum">
              <a:rPr lang="en-US"/>
              <a:pPr>
                <a:defRPr/>
              </a:pPr>
              <a:t>‹#›</a:t>
            </a:fld>
            <a:endParaRPr lang="en-US"/>
          </a:p>
        </p:txBody>
      </p:sp>
    </p:spTree>
    <p:extLst>
      <p:ext uri="{BB962C8B-B14F-4D97-AF65-F5344CB8AC3E}">
        <p14:creationId xmlns:p14="http://schemas.microsoft.com/office/powerpoint/2010/main" xmlns="" val="3427008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27791CF-FB64-43CC-A176-4A35559864C5}" type="slidenum">
              <a:rPr lang="en-US"/>
              <a:pPr>
                <a:defRPr/>
              </a:pPr>
              <a:t>‹#›</a:t>
            </a:fld>
            <a:endParaRPr lang="en-US"/>
          </a:p>
        </p:txBody>
      </p:sp>
    </p:spTree>
    <p:extLst>
      <p:ext uri="{BB962C8B-B14F-4D97-AF65-F5344CB8AC3E}">
        <p14:creationId xmlns:p14="http://schemas.microsoft.com/office/powerpoint/2010/main" xmlns="" val="252257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2763" y="274638"/>
            <a:ext cx="6705600" cy="8239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66900"/>
            <a:ext cx="8229600" cy="40259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07FDB376-140D-45E6-AA64-33C7DE55379F}" type="slidenum">
              <a:rPr lang="en-US"/>
              <a:pPr>
                <a:defRPr/>
              </a:pPr>
              <a:t>‹#›</a:t>
            </a:fld>
            <a:endParaRPr lang="en-US"/>
          </a:p>
        </p:txBody>
      </p:sp>
    </p:spTree>
    <p:extLst>
      <p:ext uri="{BB962C8B-B14F-4D97-AF65-F5344CB8AC3E}">
        <p14:creationId xmlns:p14="http://schemas.microsoft.com/office/powerpoint/2010/main" xmlns="" val="21997461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763" y="274638"/>
            <a:ext cx="6705600" cy="8239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66900"/>
            <a:ext cx="4038600" cy="402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66900"/>
            <a:ext cx="4038600" cy="402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EA969DC-8140-4248-BC6D-0B3E7CA117F1}" type="slidenum">
              <a:rPr lang="en-US"/>
              <a:pPr>
                <a:defRPr/>
              </a:pPr>
              <a:t>‹#›</a:t>
            </a:fld>
            <a:endParaRPr lang="en-US"/>
          </a:p>
        </p:txBody>
      </p:sp>
    </p:spTree>
    <p:extLst>
      <p:ext uri="{BB962C8B-B14F-4D97-AF65-F5344CB8AC3E}">
        <p14:creationId xmlns:p14="http://schemas.microsoft.com/office/powerpoint/2010/main" xmlns="" val="203817669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Line 6"/>
          <p:cNvSpPr>
            <a:spLocks noChangeShapeType="1"/>
          </p:cNvSpPr>
          <p:nvPr/>
        </p:nvSpPr>
        <p:spPr bwMode="auto">
          <a:xfrm>
            <a:off x="8505825" y="6615113"/>
            <a:ext cx="0" cy="95250"/>
          </a:xfrm>
          <a:prstGeom prst="line">
            <a:avLst/>
          </a:prstGeom>
          <a:noFill/>
          <a:ln w="9525">
            <a:solidFill>
              <a:srgbClr val="988888"/>
            </a:solidFill>
            <a:round/>
            <a:headEnd/>
            <a:tailEnd/>
          </a:ln>
          <a:effectLst/>
        </p:spPr>
        <p:txBody>
          <a:bodyPr/>
          <a:lstStyle/>
          <a:p>
            <a:pPr fontAlgn="base">
              <a:lnSpc>
                <a:spcPct val="90000"/>
              </a:lnSpc>
              <a:spcBef>
                <a:spcPct val="0"/>
              </a:spcBef>
              <a:spcAft>
                <a:spcPct val="0"/>
              </a:spcAft>
              <a:defRPr/>
            </a:pPr>
            <a:endParaRPr lang="en-US">
              <a:solidFill>
                <a:srgbClr val="5C5C5C"/>
              </a:solidFill>
              <a:latin typeface="Arial" charset="0"/>
            </a:endParaRPr>
          </a:p>
        </p:txBody>
      </p:sp>
      <p:pic>
        <p:nvPicPr>
          <p:cNvPr id="3" name="Picture 7" descr="AVAYA_IC_LOCKU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61163" y="508000"/>
            <a:ext cx="1970087"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8"/>
          <p:cNvSpPr txBox="1">
            <a:spLocks noChangeArrowheads="1"/>
          </p:cNvSpPr>
          <p:nvPr userDrawn="1"/>
        </p:nvSpPr>
        <p:spPr bwMode="auto">
          <a:xfrm>
            <a:off x="4859338" y="6596063"/>
            <a:ext cx="3529012" cy="146050"/>
          </a:xfrm>
          <a:prstGeom prst="rect">
            <a:avLst/>
          </a:prstGeom>
          <a:noFill/>
          <a:ln w="9525" algn="ctr">
            <a:noFill/>
            <a:miter lim="800000"/>
            <a:headEnd/>
            <a:tailEnd/>
          </a:ln>
          <a:effectLst/>
        </p:spPr>
        <p:txBody>
          <a:bodyPr wrap="none" lIns="0" tIns="0" rIns="0" bIns="0"/>
          <a:lstStyle/>
          <a:p>
            <a:pPr algn="r" fontAlgn="base">
              <a:spcBef>
                <a:spcPct val="0"/>
              </a:spcBef>
              <a:spcAft>
                <a:spcPct val="0"/>
              </a:spcAft>
              <a:defRPr/>
            </a:pPr>
            <a:r>
              <a:rPr lang="en-US" sz="800">
                <a:solidFill>
                  <a:srgbClr val="988888"/>
                </a:solidFill>
                <a:latin typeface="Arial" charset="0"/>
              </a:rPr>
              <a:t>©2010. All rights reserved.</a:t>
            </a:r>
          </a:p>
        </p:txBody>
      </p:sp>
      <p:pic>
        <p:nvPicPr>
          <p:cNvPr id="5" name="Picture 12" descr="myAgent"/>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0" y="1700213"/>
            <a:ext cx="9144000"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8"/>
          <p:cNvSpPr>
            <a:spLocks noGrp="1" noChangeArrowheads="1"/>
          </p:cNvSpPr>
          <p:nvPr>
            <p:ph type="sldNum" sz="quarter" idx="10"/>
          </p:nvPr>
        </p:nvSpPr>
        <p:spPr/>
        <p:txBody>
          <a:bodyPr/>
          <a:lstStyle>
            <a:lvl1pPr>
              <a:defRPr/>
            </a:lvl1pPr>
          </a:lstStyle>
          <a:p>
            <a:pPr>
              <a:defRPr/>
            </a:pPr>
            <a:fld id="{1163EE6E-FBD5-4F18-8658-CCBD4D7AE1F4}" type="slidenum">
              <a:rPr lang="en-US"/>
              <a:pPr>
                <a:defRPr/>
              </a:pPr>
              <a:t>‹#›</a:t>
            </a:fld>
            <a:endParaRPr lang="en-US"/>
          </a:p>
        </p:txBody>
      </p:sp>
    </p:spTree>
    <p:extLst>
      <p:ext uri="{BB962C8B-B14F-4D97-AF65-F5344CB8AC3E}">
        <p14:creationId xmlns:p14="http://schemas.microsoft.com/office/powerpoint/2010/main" xmlns="" val="2239644453"/>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7A43AC-956D-49DA-98E9-DF68844100F3}" type="slidenum">
              <a:rPr lang="en-US"/>
              <a:pPr>
                <a:defRPr/>
              </a:pPr>
              <a:t>‹#›</a:t>
            </a:fld>
            <a:endParaRPr lang="en-US"/>
          </a:p>
        </p:txBody>
      </p:sp>
    </p:spTree>
    <p:extLst>
      <p:ext uri="{BB962C8B-B14F-4D97-AF65-F5344CB8AC3E}">
        <p14:creationId xmlns:p14="http://schemas.microsoft.com/office/powerpoint/2010/main" xmlns="" val="3167384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Heade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6"/>
          <p:cNvSpPr>
            <a:spLocks noChangeShapeType="1"/>
          </p:cNvSpPr>
          <p:nvPr/>
        </p:nvSpPr>
        <p:spPr bwMode="auto">
          <a:xfrm>
            <a:off x="8505825" y="6615113"/>
            <a:ext cx="0" cy="95250"/>
          </a:xfrm>
          <a:prstGeom prst="line">
            <a:avLst/>
          </a:prstGeom>
          <a:noFill/>
          <a:ln w="9525">
            <a:solidFill>
              <a:srgbClr val="988888"/>
            </a:solidFill>
            <a:round/>
            <a:headEnd/>
            <a:tailEnd/>
          </a:ln>
          <a:effectLst/>
        </p:spPr>
        <p:txBody>
          <a:bodyPr/>
          <a:lstStyle/>
          <a:p>
            <a:pPr fontAlgn="base">
              <a:lnSpc>
                <a:spcPct val="90000"/>
              </a:lnSpc>
              <a:spcBef>
                <a:spcPct val="0"/>
              </a:spcBef>
              <a:spcAft>
                <a:spcPct val="0"/>
              </a:spcAft>
              <a:defRPr/>
            </a:pPr>
            <a:endParaRPr lang="en-US">
              <a:solidFill>
                <a:srgbClr val="5C5C5C"/>
              </a:solidFill>
              <a:latin typeface="Arial" charset="0"/>
            </a:endParaRPr>
          </a:p>
        </p:txBody>
      </p:sp>
      <p:sp>
        <p:nvSpPr>
          <p:cNvPr id="6" name="Text Box 8"/>
          <p:cNvSpPr txBox="1">
            <a:spLocks noChangeArrowheads="1"/>
          </p:cNvSpPr>
          <p:nvPr/>
        </p:nvSpPr>
        <p:spPr bwMode="auto">
          <a:xfrm>
            <a:off x="6732588" y="6596063"/>
            <a:ext cx="1655762" cy="261937"/>
          </a:xfrm>
          <a:prstGeom prst="rect">
            <a:avLst/>
          </a:prstGeom>
          <a:noFill/>
          <a:ln w="9525" algn="ctr">
            <a:noFill/>
            <a:miter lim="800000"/>
            <a:headEnd/>
            <a:tailEnd/>
          </a:ln>
          <a:effectLst/>
        </p:spPr>
        <p:txBody>
          <a:bodyPr wrap="none" lIns="0" tIns="0" rIns="0" bIns="0"/>
          <a:lstStyle/>
          <a:p>
            <a:pPr algn="r" fontAlgn="base">
              <a:spcBef>
                <a:spcPct val="0"/>
              </a:spcBef>
              <a:spcAft>
                <a:spcPct val="0"/>
              </a:spcAft>
              <a:defRPr/>
            </a:pPr>
            <a:r>
              <a:rPr lang="en-US" sz="800">
                <a:solidFill>
                  <a:srgbClr val="988888"/>
                </a:solidFill>
                <a:latin typeface="Arial" pitchFamily="34" charset="0"/>
              </a:rPr>
              <a:t>©2010. All rights reserved.</a:t>
            </a:r>
          </a:p>
          <a:p>
            <a:pPr algn="r" fontAlgn="base">
              <a:spcBef>
                <a:spcPct val="0"/>
              </a:spcBef>
              <a:spcAft>
                <a:spcPct val="0"/>
              </a:spcAft>
              <a:defRPr/>
            </a:pPr>
            <a:r>
              <a:rPr lang="en-US" sz="800">
                <a:solidFill>
                  <a:srgbClr val="988888"/>
                </a:solidFill>
                <a:latin typeface="Arial" pitchFamily="34" charset="0"/>
              </a:rPr>
              <a:t>Avaya Confidential</a:t>
            </a:r>
          </a:p>
        </p:txBody>
      </p:sp>
      <p:pic>
        <p:nvPicPr>
          <p:cNvPr id="7" name="Picture 7" descr="AVAYA_IC_LOCKUP"/>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6038" y="354013"/>
            <a:ext cx="106045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Rectangle 2"/>
          <p:cNvSpPr>
            <a:spLocks noGrp="1" noChangeArrowheads="1"/>
          </p:cNvSpPr>
          <p:nvPr>
            <p:ph type="ctrTitle"/>
          </p:nvPr>
        </p:nvSpPr>
        <p:spPr>
          <a:xfrm>
            <a:off x="3751263" y="2130425"/>
            <a:ext cx="4492625" cy="1298575"/>
          </a:xfrm>
        </p:spPr>
        <p:txBody>
          <a:bodyPr/>
          <a:lstStyle>
            <a:lvl1pPr algn="r">
              <a:defRPr sz="3400"/>
            </a:lvl1pPr>
          </a:lstStyle>
          <a:p>
            <a:r>
              <a:rPr lang="en-US"/>
              <a:t>Click to edit Master title style</a:t>
            </a:r>
          </a:p>
        </p:txBody>
      </p:sp>
      <p:sp>
        <p:nvSpPr>
          <p:cNvPr id="7171" name="Rectangle 3"/>
          <p:cNvSpPr>
            <a:spLocks noGrp="1" noChangeArrowheads="1"/>
          </p:cNvSpPr>
          <p:nvPr>
            <p:ph type="subTitle" idx="1"/>
          </p:nvPr>
        </p:nvSpPr>
        <p:spPr>
          <a:xfrm>
            <a:off x="3751263" y="3716338"/>
            <a:ext cx="4492625" cy="1081087"/>
          </a:xfrm>
        </p:spPr>
        <p:txBody>
          <a:bodyPr/>
          <a:lstStyle>
            <a:lvl1pPr marL="0" indent="0" algn="r">
              <a:buFont typeface="Webdings" pitchFamily="18" charset="2"/>
              <a:buNone/>
              <a:defRPr sz="2000">
                <a:solidFill>
                  <a:srgbClr val="CC0000"/>
                </a:solidFill>
              </a:defRPr>
            </a:lvl1pPr>
          </a:lstStyle>
          <a:p>
            <a:r>
              <a:rPr lang="en-US"/>
              <a:t>Click to edit Master subtitle style</a:t>
            </a:r>
          </a:p>
        </p:txBody>
      </p:sp>
      <p:sp>
        <p:nvSpPr>
          <p:cNvPr id="8" name="Rectangle 5"/>
          <p:cNvSpPr>
            <a:spLocks noGrp="1" noChangeArrowheads="1"/>
          </p:cNvSpPr>
          <p:nvPr>
            <p:ph type="sldNum" sz="quarter" idx="10"/>
          </p:nvPr>
        </p:nvSpPr>
        <p:spPr/>
        <p:txBody>
          <a:bodyPr/>
          <a:lstStyle>
            <a:lvl1pPr>
              <a:defRPr/>
            </a:lvl1pPr>
          </a:lstStyle>
          <a:p>
            <a:pPr>
              <a:defRPr/>
            </a:pPr>
            <a:fld id="{524EC122-C529-4759-BBA5-176E8F0E99A3}" type="slidenum">
              <a:rPr lang="en-US"/>
              <a:pPr>
                <a:defRPr/>
              </a:pPr>
              <a:t>‹#›</a:t>
            </a:fld>
            <a:endParaRPr lang="en-US"/>
          </a:p>
        </p:txBody>
      </p:sp>
    </p:spTree>
    <p:extLst>
      <p:ext uri="{BB962C8B-B14F-4D97-AF65-F5344CB8AC3E}">
        <p14:creationId xmlns:p14="http://schemas.microsoft.com/office/powerpoint/2010/main" xmlns="" val="115312252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612"/>
          <p:cNvGrpSpPr>
            <a:grpSpLocks/>
          </p:cNvGrpSpPr>
          <p:nvPr/>
        </p:nvGrpSpPr>
        <p:grpSpPr bwMode="auto">
          <a:xfrm>
            <a:off x="-196850" y="-666750"/>
            <a:ext cx="9340850" cy="5022850"/>
            <a:chOff x="-124" y="-420"/>
            <a:chExt cx="5884" cy="3164"/>
          </a:xfrm>
        </p:grpSpPr>
        <p:sp>
          <p:nvSpPr>
            <p:cNvPr id="5" name="Rectangle 42"/>
            <p:cNvSpPr>
              <a:spLocks noChangeArrowheads="1"/>
            </p:cNvSpPr>
            <p:nvPr/>
          </p:nvSpPr>
          <p:spPr bwMode="invGray">
            <a:xfrm flipH="1">
              <a:off x="0" y="0"/>
              <a:ext cx="5760" cy="2022"/>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 name="Oval 4"/>
            <p:cNvSpPr>
              <a:spLocks noChangeArrowheads="1"/>
            </p:cNvSpPr>
            <p:nvPr/>
          </p:nvSpPr>
          <p:spPr bwMode="invGray">
            <a:xfrm>
              <a:off x="-124" y="-420"/>
              <a:ext cx="3164" cy="3164"/>
            </a:xfrm>
            <a:prstGeom prst="ellipse">
              <a:avLst/>
            </a:prstGeom>
            <a:gradFill rotWithShape="1">
              <a:gsLst>
                <a:gs pos="0">
                  <a:srgbClr val="FE0000">
                    <a:alpha val="50000"/>
                  </a:srgbClr>
                </a:gs>
                <a:gs pos="100000">
                  <a:srgbClr val="76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grpSp>
      <p:grpSp>
        <p:nvGrpSpPr>
          <p:cNvPr id="7" name="Group 5"/>
          <p:cNvGrpSpPr>
            <a:grpSpLocks/>
          </p:cNvGrpSpPr>
          <p:nvPr/>
        </p:nvGrpSpPr>
        <p:grpSpPr bwMode="auto">
          <a:xfrm>
            <a:off x="1052513" y="1700213"/>
            <a:ext cx="2149475" cy="609600"/>
            <a:chOff x="3063" y="4976"/>
            <a:chExt cx="2916" cy="828"/>
          </a:xfrm>
        </p:grpSpPr>
        <p:sp>
          <p:nvSpPr>
            <p:cNvPr id="8" name="Freeform 6"/>
            <p:cNvSpPr>
              <a:spLocks/>
            </p:cNvSpPr>
            <p:nvPr/>
          </p:nvSpPr>
          <p:spPr bwMode="invGray">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323232"/>
                </a:solidFill>
                <a:cs typeface="Arial" pitchFamily="34" charset="0"/>
              </a:endParaRPr>
            </a:p>
          </p:txBody>
        </p:sp>
        <p:sp>
          <p:nvSpPr>
            <p:cNvPr id="9" name="Freeform 7"/>
            <p:cNvSpPr>
              <a:spLocks/>
            </p:cNvSpPr>
            <p:nvPr/>
          </p:nvSpPr>
          <p:spPr bwMode="invGray">
            <a:xfrm>
              <a:off x="3063" y="4982"/>
              <a:ext cx="672" cy="599"/>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323232"/>
                </a:solidFill>
                <a:cs typeface="Arial" pitchFamily="34" charset="0"/>
              </a:endParaRPr>
            </a:p>
          </p:txBody>
        </p:sp>
        <p:sp>
          <p:nvSpPr>
            <p:cNvPr id="10" name="Freeform 8"/>
            <p:cNvSpPr>
              <a:spLocks/>
            </p:cNvSpPr>
            <p:nvPr/>
          </p:nvSpPr>
          <p:spPr bwMode="invGray">
            <a:xfrm>
              <a:off x="4179" y="4982"/>
              <a:ext cx="672" cy="599"/>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323232"/>
                </a:solidFill>
                <a:cs typeface="Arial" pitchFamily="34" charset="0"/>
              </a:endParaRPr>
            </a:p>
          </p:txBody>
        </p:sp>
        <p:sp>
          <p:nvSpPr>
            <p:cNvPr id="11" name="Freeform 9"/>
            <p:cNvSpPr>
              <a:spLocks/>
            </p:cNvSpPr>
            <p:nvPr/>
          </p:nvSpPr>
          <p:spPr bwMode="invGray">
            <a:xfrm>
              <a:off x="3627" y="4976"/>
              <a:ext cx="665"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323232"/>
                </a:solidFill>
                <a:cs typeface="Arial" pitchFamily="34" charset="0"/>
              </a:endParaRPr>
            </a:p>
          </p:txBody>
        </p:sp>
        <p:sp>
          <p:nvSpPr>
            <p:cNvPr id="12" name="Freeform 10"/>
            <p:cNvSpPr>
              <a:spLocks/>
            </p:cNvSpPr>
            <p:nvPr/>
          </p:nvSpPr>
          <p:spPr bwMode="invGray">
            <a:xfrm>
              <a:off x="4756" y="4976"/>
              <a:ext cx="665"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323232"/>
                </a:solidFill>
                <a:cs typeface="Arial" pitchFamily="34" charset="0"/>
              </a:endParaRPr>
            </a:p>
          </p:txBody>
        </p:sp>
      </p:grpSp>
      <p:sp>
        <p:nvSpPr>
          <p:cNvPr id="13" name="Rectangle 496"/>
          <p:cNvSpPr>
            <a:spLocks noChangeArrowheads="1"/>
          </p:cNvSpPr>
          <p:nvPr/>
        </p:nvSpPr>
        <p:spPr bwMode="invGray">
          <a:xfrm>
            <a:off x="4100513" y="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4" name="Rectangle 497"/>
          <p:cNvSpPr>
            <a:spLocks noChangeArrowheads="1"/>
          </p:cNvSpPr>
          <p:nvPr/>
        </p:nvSpPr>
        <p:spPr bwMode="invGray">
          <a:xfrm>
            <a:off x="3784600" y="0"/>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5" name="Rectangle 498"/>
          <p:cNvSpPr>
            <a:spLocks noChangeArrowheads="1"/>
          </p:cNvSpPr>
          <p:nvPr/>
        </p:nvSpPr>
        <p:spPr bwMode="invGray">
          <a:xfrm>
            <a:off x="8518525" y="0"/>
            <a:ext cx="625475" cy="563563"/>
          </a:xfrm>
          <a:prstGeom prst="rect">
            <a:avLst/>
          </a:prstGeom>
          <a:solidFill>
            <a:srgbClr val="D10811">
              <a:alpha val="4588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6" name="Rectangle 499"/>
          <p:cNvSpPr>
            <a:spLocks noChangeArrowheads="1"/>
          </p:cNvSpPr>
          <p:nvPr/>
        </p:nvSpPr>
        <p:spPr bwMode="invGray">
          <a:xfrm>
            <a:off x="7875588" y="0"/>
            <a:ext cx="304800" cy="274638"/>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7" name="Rectangle 500"/>
          <p:cNvSpPr>
            <a:spLocks noChangeArrowheads="1"/>
          </p:cNvSpPr>
          <p:nvPr/>
        </p:nvSpPr>
        <p:spPr bwMode="invGray">
          <a:xfrm>
            <a:off x="5678488" y="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8" name="Rectangle 501"/>
          <p:cNvSpPr>
            <a:spLocks noChangeArrowheads="1"/>
          </p:cNvSpPr>
          <p:nvPr/>
        </p:nvSpPr>
        <p:spPr bwMode="invGray">
          <a:xfrm>
            <a:off x="5362575" y="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9" name="Rectangle 502"/>
          <p:cNvSpPr>
            <a:spLocks noChangeArrowheads="1"/>
          </p:cNvSpPr>
          <p:nvPr/>
        </p:nvSpPr>
        <p:spPr bwMode="invGray">
          <a:xfrm>
            <a:off x="4732338" y="292100"/>
            <a:ext cx="304800" cy="274638"/>
          </a:xfrm>
          <a:prstGeom prst="rect">
            <a:avLst/>
          </a:prstGeom>
          <a:solidFill>
            <a:srgbClr val="D10811"/>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20" name="Rectangle 506"/>
          <p:cNvSpPr>
            <a:spLocks noChangeArrowheads="1"/>
          </p:cNvSpPr>
          <p:nvPr/>
        </p:nvSpPr>
        <p:spPr bwMode="invGray">
          <a:xfrm>
            <a:off x="6310313" y="287338"/>
            <a:ext cx="635000" cy="571500"/>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21" name="Rectangle 507"/>
          <p:cNvSpPr>
            <a:spLocks noChangeArrowheads="1"/>
          </p:cNvSpPr>
          <p:nvPr/>
        </p:nvSpPr>
        <p:spPr bwMode="invGray">
          <a:xfrm>
            <a:off x="4416425" y="5842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22" name="Rectangle 508"/>
          <p:cNvSpPr>
            <a:spLocks noChangeArrowheads="1"/>
          </p:cNvSpPr>
          <p:nvPr/>
        </p:nvSpPr>
        <p:spPr bwMode="invGray">
          <a:xfrm>
            <a:off x="4100513" y="5842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23" name="Rectangle 509"/>
          <p:cNvSpPr>
            <a:spLocks noChangeArrowheads="1"/>
          </p:cNvSpPr>
          <p:nvPr/>
        </p:nvSpPr>
        <p:spPr bwMode="invGray">
          <a:xfrm>
            <a:off x="3468688" y="5842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24" name="Rectangle 512"/>
          <p:cNvSpPr>
            <a:spLocks noChangeArrowheads="1"/>
          </p:cNvSpPr>
          <p:nvPr/>
        </p:nvSpPr>
        <p:spPr bwMode="invGray">
          <a:xfrm>
            <a:off x="8213725" y="284163"/>
            <a:ext cx="611188" cy="549275"/>
          </a:xfrm>
          <a:prstGeom prst="rect">
            <a:avLst/>
          </a:prstGeom>
          <a:solidFill>
            <a:srgbClr val="D10811">
              <a:alpha val="89803"/>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25" name="Rectangle 513"/>
          <p:cNvSpPr>
            <a:spLocks noChangeArrowheads="1"/>
          </p:cNvSpPr>
          <p:nvPr/>
        </p:nvSpPr>
        <p:spPr bwMode="invGray">
          <a:xfrm>
            <a:off x="6942138" y="5842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26" name="Rectangle 515"/>
          <p:cNvSpPr>
            <a:spLocks noChangeArrowheads="1"/>
          </p:cNvSpPr>
          <p:nvPr/>
        </p:nvSpPr>
        <p:spPr bwMode="invGray">
          <a:xfrm>
            <a:off x="5048250" y="8763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27" name="Rectangle 516"/>
          <p:cNvSpPr>
            <a:spLocks noChangeArrowheads="1"/>
          </p:cNvSpPr>
          <p:nvPr/>
        </p:nvSpPr>
        <p:spPr bwMode="invGray">
          <a:xfrm>
            <a:off x="3784600" y="876300"/>
            <a:ext cx="304800" cy="274638"/>
          </a:xfrm>
          <a:prstGeom prst="rect">
            <a:avLst/>
          </a:prstGeom>
          <a:solidFill>
            <a:srgbClr val="D10811">
              <a:alpha val="5215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28" name="Rectangle 519"/>
          <p:cNvSpPr>
            <a:spLocks noChangeArrowheads="1"/>
          </p:cNvSpPr>
          <p:nvPr/>
        </p:nvSpPr>
        <p:spPr bwMode="invGray">
          <a:xfrm>
            <a:off x="7580313" y="584200"/>
            <a:ext cx="620712" cy="5667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29" name="Rectangle 520"/>
          <p:cNvSpPr>
            <a:spLocks noChangeArrowheads="1"/>
          </p:cNvSpPr>
          <p:nvPr/>
        </p:nvSpPr>
        <p:spPr bwMode="invGray">
          <a:xfrm>
            <a:off x="7258050" y="8763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30" name="Rectangle 521"/>
          <p:cNvSpPr>
            <a:spLocks noChangeArrowheads="1"/>
          </p:cNvSpPr>
          <p:nvPr/>
        </p:nvSpPr>
        <p:spPr bwMode="invGray">
          <a:xfrm>
            <a:off x="5994400" y="5842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31" name="Rectangle 522"/>
          <p:cNvSpPr>
            <a:spLocks noChangeArrowheads="1"/>
          </p:cNvSpPr>
          <p:nvPr/>
        </p:nvSpPr>
        <p:spPr bwMode="invGray">
          <a:xfrm>
            <a:off x="5994400" y="876300"/>
            <a:ext cx="304800" cy="274638"/>
          </a:xfrm>
          <a:prstGeom prst="rect">
            <a:avLst/>
          </a:prstGeom>
          <a:solidFill>
            <a:srgbClr val="D10811"/>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32" name="Rectangle 523"/>
          <p:cNvSpPr>
            <a:spLocks noChangeArrowheads="1"/>
          </p:cNvSpPr>
          <p:nvPr/>
        </p:nvSpPr>
        <p:spPr bwMode="invGray">
          <a:xfrm>
            <a:off x="5678488" y="8763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33" name="Rectangle 524"/>
          <p:cNvSpPr>
            <a:spLocks noChangeArrowheads="1"/>
          </p:cNvSpPr>
          <p:nvPr/>
        </p:nvSpPr>
        <p:spPr bwMode="invGray">
          <a:xfrm>
            <a:off x="5362575" y="8763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34" name="Rectangle 525"/>
          <p:cNvSpPr>
            <a:spLocks noChangeArrowheads="1"/>
          </p:cNvSpPr>
          <p:nvPr/>
        </p:nvSpPr>
        <p:spPr bwMode="invGray">
          <a:xfrm>
            <a:off x="5046663" y="1168400"/>
            <a:ext cx="304800" cy="274638"/>
          </a:xfrm>
          <a:prstGeom prst="rect">
            <a:avLst/>
          </a:prstGeom>
          <a:solidFill>
            <a:srgbClr val="D10811">
              <a:alpha val="0"/>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35" name="Rectangle 526"/>
          <p:cNvSpPr>
            <a:spLocks noChangeArrowheads="1"/>
          </p:cNvSpPr>
          <p:nvPr/>
        </p:nvSpPr>
        <p:spPr bwMode="invGray">
          <a:xfrm>
            <a:off x="4730750" y="1168400"/>
            <a:ext cx="304800" cy="274638"/>
          </a:xfrm>
          <a:prstGeom prst="rect">
            <a:avLst/>
          </a:prstGeom>
          <a:solidFill>
            <a:srgbClr val="D10811">
              <a:alpha val="1686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36" name="Rectangle 527"/>
          <p:cNvSpPr>
            <a:spLocks noChangeArrowheads="1"/>
          </p:cNvSpPr>
          <p:nvPr/>
        </p:nvSpPr>
        <p:spPr bwMode="invGray">
          <a:xfrm>
            <a:off x="4414838" y="11684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37" name="Rectangle 528"/>
          <p:cNvSpPr>
            <a:spLocks noChangeArrowheads="1"/>
          </p:cNvSpPr>
          <p:nvPr/>
        </p:nvSpPr>
        <p:spPr bwMode="invGray">
          <a:xfrm>
            <a:off x="3783013" y="11684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38" name="Rectangle 531"/>
          <p:cNvSpPr>
            <a:spLocks noChangeArrowheads="1"/>
          </p:cNvSpPr>
          <p:nvPr/>
        </p:nvSpPr>
        <p:spPr bwMode="invGray">
          <a:xfrm>
            <a:off x="8393113" y="1008063"/>
            <a:ext cx="430212" cy="387350"/>
          </a:xfrm>
          <a:prstGeom prst="rect">
            <a:avLst/>
          </a:prstGeom>
          <a:solidFill>
            <a:srgbClr val="D10811">
              <a:alpha val="4588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39" name="Rectangle 532"/>
          <p:cNvSpPr>
            <a:spLocks noChangeArrowheads="1"/>
          </p:cNvSpPr>
          <p:nvPr/>
        </p:nvSpPr>
        <p:spPr bwMode="invGray">
          <a:xfrm>
            <a:off x="7256463" y="14605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40" name="Rectangle 533"/>
          <p:cNvSpPr>
            <a:spLocks noChangeArrowheads="1"/>
          </p:cNvSpPr>
          <p:nvPr/>
        </p:nvSpPr>
        <p:spPr bwMode="invGray">
          <a:xfrm>
            <a:off x="6940550" y="11684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41" name="Rectangle 534"/>
          <p:cNvSpPr>
            <a:spLocks noChangeArrowheads="1"/>
          </p:cNvSpPr>
          <p:nvPr/>
        </p:nvSpPr>
        <p:spPr bwMode="invGray">
          <a:xfrm>
            <a:off x="5988050" y="1168400"/>
            <a:ext cx="625475" cy="56356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42" name="Rectangle 535"/>
          <p:cNvSpPr>
            <a:spLocks noChangeArrowheads="1"/>
          </p:cNvSpPr>
          <p:nvPr/>
        </p:nvSpPr>
        <p:spPr bwMode="invGray">
          <a:xfrm>
            <a:off x="5360988" y="11684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43" name="Rectangle 536"/>
          <p:cNvSpPr>
            <a:spLocks noChangeArrowheads="1"/>
          </p:cNvSpPr>
          <p:nvPr/>
        </p:nvSpPr>
        <p:spPr bwMode="invGray">
          <a:xfrm>
            <a:off x="4730750" y="14605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44" name="Rectangle 537"/>
          <p:cNvSpPr>
            <a:spLocks noChangeArrowheads="1"/>
          </p:cNvSpPr>
          <p:nvPr/>
        </p:nvSpPr>
        <p:spPr bwMode="invGray">
          <a:xfrm>
            <a:off x="4098925" y="14605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45" name="Rectangle 541"/>
          <p:cNvSpPr>
            <a:spLocks noChangeArrowheads="1"/>
          </p:cNvSpPr>
          <p:nvPr/>
        </p:nvSpPr>
        <p:spPr bwMode="invGray">
          <a:xfrm>
            <a:off x="8834438" y="863600"/>
            <a:ext cx="966787" cy="871538"/>
          </a:xfrm>
          <a:prstGeom prst="rect">
            <a:avLst/>
          </a:prstGeom>
          <a:solidFill>
            <a:srgbClr val="D10811">
              <a:alpha val="89803"/>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46" name="Rectangle 542"/>
          <p:cNvSpPr>
            <a:spLocks noChangeArrowheads="1"/>
          </p:cNvSpPr>
          <p:nvPr/>
        </p:nvSpPr>
        <p:spPr bwMode="invGray">
          <a:xfrm>
            <a:off x="7881938" y="1171575"/>
            <a:ext cx="625475" cy="56356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47" name="Rectangle 543"/>
          <p:cNvSpPr>
            <a:spLocks noChangeArrowheads="1"/>
          </p:cNvSpPr>
          <p:nvPr/>
        </p:nvSpPr>
        <p:spPr bwMode="invGray">
          <a:xfrm>
            <a:off x="7570788" y="1460500"/>
            <a:ext cx="304800" cy="274638"/>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48" name="Rectangle 544"/>
          <p:cNvSpPr>
            <a:spLocks noChangeArrowheads="1"/>
          </p:cNvSpPr>
          <p:nvPr/>
        </p:nvSpPr>
        <p:spPr bwMode="invGray">
          <a:xfrm>
            <a:off x="6624638" y="14605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49" name="Rectangle 545"/>
          <p:cNvSpPr>
            <a:spLocks noChangeArrowheads="1"/>
          </p:cNvSpPr>
          <p:nvPr/>
        </p:nvSpPr>
        <p:spPr bwMode="invGray">
          <a:xfrm>
            <a:off x="5243513" y="1589088"/>
            <a:ext cx="304800" cy="274637"/>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50" name="Rectangle 546"/>
          <p:cNvSpPr>
            <a:spLocks noChangeArrowheads="1"/>
          </p:cNvSpPr>
          <p:nvPr/>
        </p:nvSpPr>
        <p:spPr bwMode="invGray">
          <a:xfrm>
            <a:off x="4730750" y="17526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51" name="Rectangle 547"/>
          <p:cNvSpPr>
            <a:spLocks noChangeArrowheads="1"/>
          </p:cNvSpPr>
          <p:nvPr/>
        </p:nvSpPr>
        <p:spPr bwMode="invGray">
          <a:xfrm>
            <a:off x="3783013" y="17526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52" name="Rectangle 551"/>
          <p:cNvSpPr>
            <a:spLocks noChangeArrowheads="1"/>
          </p:cNvSpPr>
          <p:nvPr/>
        </p:nvSpPr>
        <p:spPr bwMode="invGray">
          <a:xfrm>
            <a:off x="7256463" y="1752600"/>
            <a:ext cx="625475" cy="563563"/>
          </a:xfrm>
          <a:prstGeom prst="rect">
            <a:avLst/>
          </a:prstGeom>
          <a:solidFill>
            <a:srgbClr val="D10811">
              <a:alpha val="89803"/>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53" name="Rectangle 552"/>
          <p:cNvSpPr>
            <a:spLocks noChangeArrowheads="1"/>
          </p:cNvSpPr>
          <p:nvPr/>
        </p:nvSpPr>
        <p:spPr bwMode="invGray">
          <a:xfrm>
            <a:off x="6940550" y="1755775"/>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54" name="Rectangle 553"/>
          <p:cNvSpPr>
            <a:spLocks noChangeArrowheads="1"/>
          </p:cNvSpPr>
          <p:nvPr/>
        </p:nvSpPr>
        <p:spPr bwMode="invGray">
          <a:xfrm>
            <a:off x="5676900" y="17526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55" name="Rectangle 554"/>
          <p:cNvSpPr>
            <a:spLocks noChangeArrowheads="1"/>
          </p:cNvSpPr>
          <p:nvPr/>
        </p:nvSpPr>
        <p:spPr bwMode="invGray">
          <a:xfrm>
            <a:off x="5046663" y="20447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56" name="Rectangle 555"/>
          <p:cNvSpPr>
            <a:spLocks noChangeArrowheads="1"/>
          </p:cNvSpPr>
          <p:nvPr/>
        </p:nvSpPr>
        <p:spPr bwMode="invGray">
          <a:xfrm>
            <a:off x="4098925" y="20447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57" name="Rectangle 558"/>
          <p:cNvSpPr>
            <a:spLocks noChangeArrowheads="1"/>
          </p:cNvSpPr>
          <p:nvPr/>
        </p:nvSpPr>
        <p:spPr bwMode="invGray">
          <a:xfrm>
            <a:off x="6940550" y="20447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58" name="Rectangle 559"/>
          <p:cNvSpPr>
            <a:spLocks noChangeArrowheads="1"/>
          </p:cNvSpPr>
          <p:nvPr/>
        </p:nvSpPr>
        <p:spPr bwMode="invGray">
          <a:xfrm>
            <a:off x="6281738" y="168275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59" name="Rectangle 560"/>
          <p:cNvSpPr>
            <a:spLocks noChangeArrowheads="1"/>
          </p:cNvSpPr>
          <p:nvPr/>
        </p:nvSpPr>
        <p:spPr bwMode="invGray">
          <a:xfrm>
            <a:off x="6470650" y="2111375"/>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0" name="Rectangle 561"/>
          <p:cNvSpPr>
            <a:spLocks noChangeArrowheads="1"/>
          </p:cNvSpPr>
          <p:nvPr/>
        </p:nvSpPr>
        <p:spPr bwMode="invGray">
          <a:xfrm>
            <a:off x="5676900" y="2044700"/>
            <a:ext cx="617538" cy="56356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1" name="Rectangle 562"/>
          <p:cNvSpPr>
            <a:spLocks noChangeArrowheads="1"/>
          </p:cNvSpPr>
          <p:nvPr/>
        </p:nvSpPr>
        <p:spPr bwMode="invGray">
          <a:xfrm>
            <a:off x="5360988" y="20447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2" name="Rectangle 563"/>
          <p:cNvSpPr>
            <a:spLocks noChangeArrowheads="1"/>
          </p:cNvSpPr>
          <p:nvPr/>
        </p:nvSpPr>
        <p:spPr bwMode="invGray">
          <a:xfrm>
            <a:off x="4730750" y="23368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3" name="Rectangle 564"/>
          <p:cNvSpPr>
            <a:spLocks noChangeArrowheads="1"/>
          </p:cNvSpPr>
          <p:nvPr/>
        </p:nvSpPr>
        <p:spPr bwMode="invGray">
          <a:xfrm>
            <a:off x="3783013" y="2336800"/>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4" name="Rectangle 565"/>
          <p:cNvSpPr>
            <a:spLocks noChangeArrowheads="1"/>
          </p:cNvSpPr>
          <p:nvPr/>
        </p:nvSpPr>
        <p:spPr bwMode="invGray">
          <a:xfrm>
            <a:off x="3467100" y="2336800"/>
            <a:ext cx="304800" cy="274638"/>
          </a:xfrm>
          <a:prstGeom prst="rect">
            <a:avLst/>
          </a:prstGeom>
          <a:solidFill>
            <a:srgbClr val="D10811">
              <a:alpha val="1686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5" name="Rectangle 569"/>
          <p:cNvSpPr>
            <a:spLocks noChangeArrowheads="1"/>
          </p:cNvSpPr>
          <p:nvPr/>
        </p:nvSpPr>
        <p:spPr bwMode="invGray">
          <a:xfrm>
            <a:off x="8202613" y="2055813"/>
            <a:ext cx="941387" cy="849312"/>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6" name="Rectangle 570"/>
          <p:cNvSpPr>
            <a:spLocks noChangeArrowheads="1"/>
          </p:cNvSpPr>
          <p:nvPr/>
        </p:nvSpPr>
        <p:spPr bwMode="invGray">
          <a:xfrm>
            <a:off x="7886700" y="23368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7" name="Rectangle 571"/>
          <p:cNvSpPr>
            <a:spLocks noChangeArrowheads="1"/>
          </p:cNvSpPr>
          <p:nvPr/>
        </p:nvSpPr>
        <p:spPr bwMode="invGray">
          <a:xfrm>
            <a:off x="7570788" y="26289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8" name="Rectangle 573"/>
          <p:cNvSpPr>
            <a:spLocks noChangeArrowheads="1"/>
          </p:cNvSpPr>
          <p:nvPr/>
        </p:nvSpPr>
        <p:spPr bwMode="invGray">
          <a:xfrm>
            <a:off x="6308725" y="23368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69" name="Rectangle 574"/>
          <p:cNvSpPr>
            <a:spLocks noChangeArrowheads="1"/>
          </p:cNvSpPr>
          <p:nvPr/>
        </p:nvSpPr>
        <p:spPr bwMode="invGray">
          <a:xfrm>
            <a:off x="5046663" y="2628900"/>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70" name="Rectangle 575"/>
          <p:cNvSpPr>
            <a:spLocks noChangeArrowheads="1"/>
          </p:cNvSpPr>
          <p:nvPr/>
        </p:nvSpPr>
        <p:spPr bwMode="invGray">
          <a:xfrm>
            <a:off x="3467100" y="2628900"/>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71" name="Rectangle 579"/>
          <p:cNvSpPr>
            <a:spLocks noChangeArrowheads="1"/>
          </p:cNvSpPr>
          <p:nvPr/>
        </p:nvSpPr>
        <p:spPr bwMode="invGray">
          <a:xfrm>
            <a:off x="7570788" y="2628900"/>
            <a:ext cx="304800" cy="274638"/>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72" name="Rectangle 580"/>
          <p:cNvSpPr>
            <a:spLocks noChangeArrowheads="1"/>
          </p:cNvSpPr>
          <p:nvPr/>
        </p:nvSpPr>
        <p:spPr bwMode="invGray">
          <a:xfrm>
            <a:off x="7256463" y="26289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73" name="Rectangle 581"/>
          <p:cNvSpPr>
            <a:spLocks noChangeArrowheads="1"/>
          </p:cNvSpPr>
          <p:nvPr/>
        </p:nvSpPr>
        <p:spPr bwMode="invGray">
          <a:xfrm>
            <a:off x="6624638" y="2324100"/>
            <a:ext cx="623887" cy="5794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74" name="Rectangle 582"/>
          <p:cNvSpPr>
            <a:spLocks noChangeArrowheads="1"/>
          </p:cNvSpPr>
          <p:nvPr/>
        </p:nvSpPr>
        <p:spPr bwMode="invGray">
          <a:xfrm>
            <a:off x="5992813" y="26289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75" name="Rectangle 583"/>
          <p:cNvSpPr>
            <a:spLocks noChangeArrowheads="1"/>
          </p:cNvSpPr>
          <p:nvPr/>
        </p:nvSpPr>
        <p:spPr bwMode="invGray">
          <a:xfrm>
            <a:off x="5046663" y="29210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76" name="Rectangle 584"/>
          <p:cNvSpPr>
            <a:spLocks noChangeArrowheads="1"/>
          </p:cNvSpPr>
          <p:nvPr/>
        </p:nvSpPr>
        <p:spPr bwMode="invGray">
          <a:xfrm>
            <a:off x="4414838" y="29210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77" name="Rectangle 588"/>
          <p:cNvSpPr>
            <a:spLocks noChangeArrowheads="1"/>
          </p:cNvSpPr>
          <p:nvPr/>
        </p:nvSpPr>
        <p:spPr bwMode="invGray">
          <a:xfrm>
            <a:off x="8834438" y="29210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78" name="Rectangle 590"/>
          <p:cNvSpPr>
            <a:spLocks noChangeArrowheads="1"/>
          </p:cNvSpPr>
          <p:nvPr/>
        </p:nvSpPr>
        <p:spPr bwMode="invGray">
          <a:xfrm>
            <a:off x="7886700" y="29210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79" name="Rectangle 591"/>
          <p:cNvSpPr>
            <a:spLocks noChangeArrowheads="1"/>
          </p:cNvSpPr>
          <p:nvPr/>
        </p:nvSpPr>
        <p:spPr bwMode="invGray">
          <a:xfrm>
            <a:off x="7570788" y="2921000"/>
            <a:ext cx="304800" cy="274638"/>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80" name="Rectangle 592"/>
          <p:cNvSpPr>
            <a:spLocks noChangeArrowheads="1"/>
          </p:cNvSpPr>
          <p:nvPr/>
        </p:nvSpPr>
        <p:spPr bwMode="invGray">
          <a:xfrm>
            <a:off x="6940550" y="292100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81" name="Rectangle 593"/>
          <p:cNvSpPr>
            <a:spLocks noChangeArrowheads="1"/>
          </p:cNvSpPr>
          <p:nvPr/>
        </p:nvSpPr>
        <p:spPr bwMode="invGray">
          <a:xfrm>
            <a:off x="6624638" y="2921000"/>
            <a:ext cx="304800" cy="274638"/>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82" name="Rectangle 594"/>
          <p:cNvSpPr>
            <a:spLocks noChangeArrowheads="1"/>
          </p:cNvSpPr>
          <p:nvPr/>
        </p:nvSpPr>
        <p:spPr bwMode="invGray">
          <a:xfrm>
            <a:off x="6308725" y="2921000"/>
            <a:ext cx="304800" cy="274638"/>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83" name="Rectangle 595"/>
          <p:cNvSpPr>
            <a:spLocks noChangeArrowheads="1"/>
          </p:cNvSpPr>
          <p:nvPr/>
        </p:nvSpPr>
        <p:spPr bwMode="invGray">
          <a:xfrm>
            <a:off x="5676900" y="2921000"/>
            <a:ext cx="304800" cy="274638"/>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84" name="Rectangle 602"/>
          <p:cNvSpPr>
            <a:spLocks noChangeArrowheads="1"/>
          </p:cNvSpPr>
          <p:nvPr/>
        </p:nvSpPr>
        <p:spPr bwMode="invGray">
          <a:xfrm>
            <a:off x="6962775" y="-265113"/>
            <a:ext cx="922338" cy="831851"/>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85" name="Rectangle 603"/>
          <p:cNvSpPr>
            <a:spLocks noChangeArrowheads="1"/>
          </p:cNvSpPr>
          <p:nvPr/>
        </p:nvSpPr>
        <p:spPr bwMode="invGray">
          <a:xfrm>
            <a:off x="6519863" y="971550"/>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86" name="Rectangle 604"/>
          <p:cNvSpPr>
            <a:spLocks noChangeArrowheads="1"/>
          </p:cNvSpPr>
          <p:nvPr/>
        </p:nvSpPr>
        <p:spPr bwMode="invGray">
          <a:xfrm>
            <a:off x="4978400" y="458788"/>
            <a:ext cx="304800" cy="274637"/>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87" name="Rectangle 606"/>
          <p:cNvSpPr>
            <a:spLocks noChangeArrowheads="1"/>
          </p:cNvSpPr>
          <p:nvPr/>
        </p:nvSpPr>
        <p:spPr bwMode="invGray">
          <a:xfrm>
            <a:off x="8402638" y="1635125"/>
            <a:ext cx="304800" cy="274638"/>
          </a:xfrm>
          <a:prstGeom prst="rect">
            <a:avLst/>
          </a:prstGeom>
          <a:solidFill>
            <a:srgbClr val="D10811">
              <a:alpha val="3803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88" name="Rectangle 607"/>
          <p:cNvSpPr>
            <a:spLocks noChangeArrowheads="1"/>
          </p:cNvSpPr>
          <p:nvPr/>
        </p:nvSpPr>
        <p:spPr bwMode="invGray">
          <a:xfrm>
            <a:off x="7835900" y="1870075"/>
            <a:ext cx="304800" cy="274638"/>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89" name="Rectangle 609"/>
          <p:cNvSpPr>
            <a:spLocks noChangeArrowheads="1"/>
          </p:cNvSpPr>
          <p:nvPr/>
        </p:nvSpPr>
        <p:spPr bwMode="invGray">
          <a:xfrm>
            <a:off x="6167438" y="-138113"/>
            <a:ext cx="304800" cy="274638"/>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90" name="Rectangle 610"/>
          <p:cNvSpPr>
            <a:spLocks noChangeArrowheads="1"/>
          </p:cNvSpPr>
          <p:nvPr/>
        </p:nvSpPr>
        <p:spPr bwMode="invGray">
          <a:xfrm>
            <a:off x="4168775" y="2354263"/>
            <a:ext cx="546100" cy="492125"/>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91" name="Oval 597"/>
          <p:cNvSpPr>
            <a:spLocks noChangeArrowheads="1"/>
          </p:cNvSpPr>
          <p:nvPr/>
        </p:nvSpPr>
        <p:spPr bwMode="auto">
          <a:xfrm>
            <a:off x="-319088" y="3111500"/>
            <a:ext cx="5591176"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pic>
        <p:nvPicPr>
          <p:cNvPr id="92" name="Picture 598" descr="subtle gray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71825"/>
            <a:ext cx="9144000" cy="368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4" name="Rectangle 2"/>
          <p:cNvSpPr>
            <a:spLocks noGrp="1" noChangeArrowheads="1"/>
          </p:cNvSpPr>
          <p:nvPr>
            <p:ph type="ctrTitle"/>
          </p:nvPr>
        </p:nvSpPr>
        <p:spPr>
          <a:xfrm>
            <a:off x="1695450" y="3521075"/>
            <a:ext cx="6381750" cy="1174750"/>
          </a:xfrm>
        </p:spPr>
        <p:txBody>
          <a:bodyPr/>
          <a:lstStyle>
            <a:lvl1pPr>
              <a:defRPr smtClean="0">
                <a:solidFill>
                  <a:srgbClr val="323232"/>
                </a:solidFill>
              </a:defRPr>
            </a:lvl1pPr>
          </a:lstStyle>
          <a:p>
            <a:r>
              <a:rPr lang="en-US" smtClean="0"/>
              <a:t>Click to edit Master title style</a:t>
            </a:r>
          </a:p>
        </p:txBody>
      </p:sp>
      <p:sp>
        <p:nvSpPr>
          <p:cNvPr id="84995" name="Rectangle 3"/>
          <p:cNvSpPr>
            <a:spLocks noGrp="1" noChangeArrowheads="1"/>
          </p:cNvSpPr>
          <p:nvPr>
            <p:ph type="subTitle" idx="1"/>
          </p:nvPr>
        </p:nvSpPr>
        <p:spPr>
          <a:xfrm>
            <a:off x="1685925" y="4762500"/>
            <a:ext cx="6400800" cy="628650"/>
          </a:xfrm>
        </p:spPr>
        <p:txBody>
          <a:bodyPr/>
          <a:lstStyle>
            <a:lvl1pPr marL="0" indent="0" eaLnBrk="1" hangingPunct="1">
              <a:spcBef>
                <a:spcPct val="70000"/>
              </a:spcBef>
              <a:buFont typeface="Webdings" pitchFamily="18" charset="2"/>
              <a:buNone/>
              <a:defRPr smtClean="0">
                <a:solidFill>
                  <a:srgbClr val="515151"/>
                </a:solidFill>
              </a:defRPr>
            </a:lvl1pPr>
          </a:lstStyle>
          <a:p>
            <a:r>
              <a:rPr lang="en-US" smtClean="0"/>
              <a:t>Click to edit Master subtitle style</a:t>
            </a:r>
          </a:p>
        </p:txBody>
      </p:sp>
    </p:spTree>
    <p:extLst>
      <p:ext uri="{BB962C8B-B14F-4D97-AF65-F5344CB8AC3E}">
        <p14:creationId xmlns:p14="http://schemas.microsoft.com/office/powerpoint/2010/main" xmlns="" val="279451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10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1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grpId="0" nodeType="withEffect">
                                  <p:stCondLst>
                                    <p:cond delay="10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par>
                                <p:cTn id="53" presetID="10" presetClass="entr" presetSubtype="0" fill="hold" grpId="0" nodeType="withEffect">
                                  <p:stCondLst>
                                    <p:cond delay="1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10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1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10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10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20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grpId="0" nodeType="withEffect">
                                  <p:stCondLst>
                                    <p:cond delay="20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par>
                                <p:cTn id="83" presetID="10" presetClass="entr" presetSubtype="0" fill="hold" grpId="0" nodeType="withEffect">
                                  <p:stCondLst>
                                    <p:cond delay="20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500"/>
                                        <p:tgtEl>
                                          <p:spTgt spid="83"/>
                                        </p:tgtEl>
                                      </p:cBhvr>
                                    </p:animEffect>
                                  </p:childTnLst>
                                </p:cTn>
                              </p:par>
                              <p:par>
                                <p:cTn id="86" presetID="10" presetClass="entr" presetSubtype="0" fill="hold" grpId="0" nodeType="withEffect">
                                  <p:stCondLst>
                                    <p:cond delay="20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grpId="0" nodeType="withEffect">
                                  <p:stCondLst>
                                    <p:cond delay="20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grpId="0" nodeType="withEffect">
                                  <p:stCondLst>
                                    <p:cond delay="20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childTnLst>
                                </p:cTn>
                              </p:par>
                              <p:par>
                                <p:cTn id="101" presetID="10" presetClass="entr" presetSubtype="0" fill="hold" grpId="0" nodeType="withEffect">
                                  <p:stCondLst>
                                    <p:cond delay="20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grpId="0" nodeType="withEffect">
                                  <p:stCondLst>
                                    <p:cond delay="200"/>
                                  </p:stCondLst>
                                  <p:childTnLst>
                                    <p:set>
                                      <p:cBhvr>
                                        <p:cTn id="105" dur="1" fill="hold">
                                          <p:stCondLst>
                                            <p:cond delay="0"/>
                                          </p:stCondLst>
                                        </p:cTn>
                                        <p:tgtEl>
                                          <p:spTgt spid="69"/>
                                        </p:tgtEl>
                                        <p:attrNameLst>
                                          <p:attrName>style.visibility</p:attrName>
                                        </p:attrNameLst>
                                      </p:cBhvr>
                                      <p:to>
                                        <p:strVal val="visible"/>
                                      </p:to>
                                    </p:set>
                                    <p:animEffect transition="in" filter="fade">
                                      <p:cBhvr>
                                        <p:cTn id="106" dur="500"/>
                                        <p:tgtEl>
                                          <p:spTgt spid="69"/>
                                        </p:tgtEl>
                                      </p:cBhvr>
                                    </p:animEffect>
                                  </p:childTnLst>
                                </p:cTn>
                              </p:par>
                              <p:par>
                                <p:cTn id="107" presetID="10" presetClass="entr" presetSubtype="0" fill="hold" grpId="0" nodeType="withEffect">
                                  <p:stCondLst>
                                    <p:cond delay="20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500"/>
                                        <p:tgtEl>
                                          <p:spTgt spid="75"/>
                                        </p:tgtEl>
                                      </p:cBhvr>
                                    </p:animEffect>
                                  </p:childTnLst>
                                </p:cTn>
                              </p:par>
                              <p:par>
                                <p:cTn id="110" presetID="10" presetClass="entr" presetSubtype="0" fill="hold" grpId="0" nodeType="withEffect">
                                  <p:stCondLst>
                                    <p:cond delay="20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500"/>
                                        <p:tgtEl>
                                          <p:spTgt spid="86"/>
                                        </p:tgtEl>
                                      </p:cBhvr>
                                    </p:animEffect>
                                  </p:childTnLst>
                                </p:cTn>
                              </p:par>
                              <p:par>
                                <p:cTn id="113" presetID="10" presetClass="entr" presetSubtype="0" fill="hold" grpId="0" nodeType="withEffect">
                                  <p:stCondLst>
                                    <p:cond delay="30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500"/>
                                        <p:tgtEl>
                                          <p:spTgt spid="20"/>
                                        </p:tgtEl>
                                      </p:cBhvr>
                                    </p:animEffect>
                                  </p:childTnLst>
                                </p:cTn>
                              </p:par>
                              <p:par>
                                <p:cTn id="116" presetID="10" presetClass="entr" presetSubtype="0" fill="hold" grpId="0" nodeType="withEffect">
                                  <p:stCondLst>
                                    <p:cond delay="300"/>
                                  </p:stCondLst>
                                  <p:childTnLst>
                                    <p:set>
                                      <p:cBhvr>
                                        <p:cTn id="117" dur="1" fill="hold">
                                          <p:stCondLst>
                                            <p:cond delay="0"/>
                                          </p:stCondLst>
                                        </p:cTn>
                                        <p:tgtEl>
                                          <p:spTgt spid="30"/>
                                        </p:tgtEl>
                                        <p:attrNameLst>
                                          <p:attrName>style.visibility</p:attrName>
                                        </p:attrNameLst>
                                      </p:cBhvr>
                                      <p:to>
                                        <p:strVal val="visible"/>
                                      </p:to>
                                    </p:set>
                                    <p:animEffect transition="in" filter="fade">
                                      <p:cBhvr>
                                        <p:cTn id="118" dur="500"/>
                                        <p:tgtEl>
                                          <p:spTgt spid="30"/>
                                        </p:tgtEl>
                                      </p:cBhvr>
                                    </p:animEffect>
                                  </p:childTnLst>
                                </p:cTn>
                              </p:par>
                              <p:par>
                                <p:cTn id="119" presetID="10" presetClass="entr" presetSubtype="0" fill="hold" grpId="0" nodeType="withEffect">
                                  <p:stCondLst>
                                    <p:cond delay="30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par>
                                <p:cTn id="122" presetID="10" presetClass="entr" presetSubtype="0" fill="hold" grpId="0" nodeType="withEffect">
                                  <p:stCondLst>
                                    <p:cond delay="30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500"/>
                                        <p:tgtEl>
                                          <p:spTgt spid="41"/>
                                        </p:tgtEl>
                                      </p:cBhvr>
                                    </p:animEffect>
                                  </p:childTnLst>
                                </p:cTn>
                              </p:par>
                              <p:par>
                                <p:cTn id="125" presetID="10" presetClass="entr" presetSubtype="0" fill="hold" grpId="0" nodeType="withEffect">
                                  <p:stCondLst>
                                    <p:cond delay="30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500"/>
                                        <p:tgtEl>
                                          <p:spTgt spid="48"/>
                                        </p:tgtEl>
                                      </p:cBhvr>
                                    </p:animEffect>
                                  </p:childTnLst>
                                </p:cTn>
                              </p:par>
                              <p:par>
                                <p:cTn id="128" presetID="10" presetClass="entr" presetSubtype="0" fill="hold" grpId="0" nodeType="withEffect">
                                  <p:stCondLst>
                                    <p:cond delay="300"/>
                                  </p:stCondLst>
                                  <p:childTnLst>
                                    <p:set>
                                      <p:cBhvr>
                                        <p:cTn id="129" dur="1" fill="hold">
                                          <p:stCondLst>
                                            <p:cond delay="0"/>
                                          </p:stCondLst>
                                        </p:cTn>
                                        <p:tgtEl>
                                          <p:spTgt spid="58"/>
                                        </p:tgtEl>
                                        <p:attrNameLst>
                                          <p:attrName>style.visibility</p:attrName>
                                        </p:attrNameLst>
                                      </p:cBhvr>
                                      <p:to>
                                        <p:strVal val="visible"/>
                                      </p:to>
                                    </p:set>
                                    <p:animEffect transition="in" filter="fade">
                                      <p:cBhvr>
                                        <p:cTn id="130" dur="500"/>
                                        <p:tgtEl>
                                          <p:spTgt spid="58"/>
                                        </p:tgtEl>
                                      </p:cBhvr>
                                    </p:animEffect>
                                  </p:childTnLst>
                                </p:cTn>
                              </p:par>
                              <p:par>
                                <p:cTn id="131" presetID="10" presetClass="entr" presetSubtype="0" fill="hold" grpId="0" nodeType="withEffect">
                                  <p:stCondLst>
                                    <p:cond delay="300"/>
                                  </p:stCondLst>
                                  <p:childTnLst>
                                    <p:set>
                                      <p:cBhvr>
                                        <p:cTn id="132" dur="1" fill="hold">
                                          <p:stCondLst>
                                            <p:cond delay="0"/>
                                          </p:stCondLst>
                                        </p:cTn>
                                        <p:tgtEl>
                                          <p:spTgt spid="59"/>
                                        </p:tgtEl>
                                        <p:attrNameLst>
                                          <p:attrName>style.visibility</p:attrName>
                                        </p:attrNameLst>
                                      </p:cBhvr>
                                      <p:to>
                                        <p:strVal val="visible"/>
                                      </p:to>
                                    </p:set>
                                    <p:animEffect transition="in" filter="fade">
                                      <p:cBhvr>
                                        <p:cTn id="133" dur="500"/>
                                        <p:tgtEl>
                                          <p:spTgt spid="59"/>
                                        </p:tgtEl>
                                      </p:cBhvr>
                                    </p:animEffect>
                                  </p:childTnLst>
                                </p:cTn>
                              </p:par>
                              <p:par>
                                <p:cTn id="134" presetID="10" presetClass="entr" presetSubtype="0" fill="hold" grpId="0" nodeType="withEffect">
                                  <p:stCondLst>
                                    <p:cond delay="300"/>
                                  </p:stCondLst>
                                  <p:childTnLst>
                                    <p:set>
                                      <p:cBhvr>
                                        <p:cTn id="135" dur="1" fill="hold">
                                          <p:stCondLst>
                                            <p:cond delay="0"/>
                                          </p:stCondLst>
                                        </p:cTn>
                                        <p:tgtEl>
                                          <p:spTgt spid="60"/>
                                        </p:tgtEl>
                                        <p:attrNameLst>
                                          <p:attrName>style.visibility</p:attrName>
                                        </p:attrNameLst>
                                      </p:cBhvr>
                                      <p:to>
                                        <p:strVal val="visible"/>
                                      </p:to>
                                    </p:set>
                                    <p:animEffect transition="in" filter="fade">
                                      <p:cBhvr>
                                        <p:cTn id="136" dur="500"/>
                                        <p:tgtEl>
                                          <p:spTgt spid="60"/>
                                        </p:tgtEl>
                                      </p:cBhvr>
                                    </p:animEffect>
                                  </p:childTnLst>
                                </p:cTn>
                              </p:par>
                              <p:par>
                                <p:cTn id="137" presetID="10" presetClass="entr" presetSubtype="0" fill="hold" grpId="0" nodeType="withEffect">
                                  <p:stCondLst>
                                    <p:cond delay="300"/>
                                  </p:stCondLst>
                                  <p:childTnLst>
                                    <p:set>
                                      <p:cBhvr>
                                        <p:cTn id="138" dur="1" fill="hold">
                                          <p:stCondLst>
                                            <p:cond delay="0"/>
                                          </p:stCondLst>
                                        </p:cTn>
                                        <p:tgtEl>
                                          <p:spTgt spid="68"/>
                                        </p:tgtEl>
                                        <p:attrNameLst>
                                          <p:attrName>style.visibility</p:attrName>
                                        </p:attrNameLst>
                                      </p:cBhvr>
                                      <p:to>
                                        <p:strVal val="visible"/>
                                      </p:to>
                                    </p:set>
                                    <p:animEffect transition="in" filter="fade">
                                      <p:cBhvr>
                                        <p:cTn id="139" dur="500"/>
                                        <p:tgtEl>
                                          <p:spTgt spid="68"/>
                                        </p:tgtEl>
                                      </p:cBhvr>
                                    </p:animEffect>
                                  </p:childTnLst>
                                </p:cTn>
                              </p:par>
                              <p:par>
                                <p:cTn id="140" presetID="10" presetClass="entr" presetSubtype="0" fill="hold" grpId="0" nodeType="withEffect">
                                  <p:stCondLst>
                                    <p:cond delay="300"/>
                                  </p:stCondLst>
                                  <p:childTnLst>
                                    <p:set>
                                      <p:cBhvr>
                                        <p:cTn id="141" dur="1" fill="hold">
                                          <p:stCondLst>
                                            <p:cond delay="0"/>
                                          </p:stCondLst>
                                        </p:cTn>
                                        <p:tgtEl>
                                          <p:spTgt spid="74"/>
                                        </p:tgtEl>
                                        <p:attrNameLst>
                                          <p:attrName>style.visibility</p:attrName>
                                        </p:attrNameLst>
                                      </p:cBhvr>
                                      <p:to>
                                        <p:strVal val="visible"/>
                                      </p:to>
                                    </p:set>
                                    <p:animEffect transition="in" filter="fade">
                                      <p:cBhvr>
                                        <p:cTn id="142" dur="500"/>
                                        <p:tgtEl>
                                          <p:spTgt spid="74"/>
                                        </p:tgtEl>
                                      </p:cBhvr>
                                    </p:animEffect>
                                  </p:childTnLst>
                                </p:cTn>
                              </p:par>
                              <p:par>
                                <p:cTn id="143" presetID="10" presetClass="entr" presetSubtype="0" fill="hold" grpId="0" nodeType="withEffect">
                                  <p:stCondLst>
                                    <p:cond delay="300"/>
                                  </p:stCondLst>
                                  <p:childTnLst>
                                    <p:set>
                                      <p:cBhvr>
                                        <p:cTn id="144" dur="1" fill="hold">
                                          <p:stCondLst>
                                            <p:cond delay="0"/>
                                          </p:stCondLst>
                                        </p:cTn>
                                        <p:tgtEl>
                                          <p:spTgt spid="81"/>
                                        </p:tgtEl>
                                        <p:attrNameLst>
                                          <p:attrName>style.visibility</p:attrName>
                                        </p:attrNameLst>
                                      </p:cBhvr>
                                      <p:to>
                                        <p:strVal val="visible"/>
                                      </p:to>
                                    </p:set>
                                    <p:animEffect transition="in" filter="fade">
                                      <p:cBhvr>
                                        <p:cTn id="145" dur="500"/>
                                        <p:tgtEl>
                                          <p:spTgt spid="81"/>
                                        </p:tgtEl>
                                      </p:cBhvr>
                                    </p:animEffect>
                                  </p:childTnLst>
                                </p:cTn>
                              </p:par>
                              <p:par>
                                <p:cTn id="146" presetID="10" presetClass="entr" presetSubtype="0" fill="hold" grpId="0" nodeType="withEffect">
                                  <p:stCondLst>
                                    <p:cond delay="300"/>
                                  </p:stCondLst>
                                  <p:childTnLst>
                                    <p:set>
                                      <p:cBhvr>
                                        <p:cTn id="147" dur="1" fill="hold">
                                          <p:stCondLst>
                                            <p:cond delay="0"/>
                                          </p:stCondLst>
                                        </p:cTn>
                                        <p:tgtEl>
                                          <p:spTgt spid="82"/>
                                        </p:tgtEl>
                                        <p:attrNameLst>
                                          <p:attrName>style.visibility</p:attrName>
                                        </p:attrNameLst>
                                      </p:cBhvr>
                                      <p:to>
                                        <p:strVal val="visible"/>
                                      </p:to>
                                    </p:set>
                                    <p:animEffect transition="in" filter="fade">
                                      <p:cBhvr>
                                        <p:cTn id="148" dur="500"/>
                                        <p:tgtEl>
                                          <p:spTgt spid="82"/>
                                        </p:tgtEl>
                                      </p:cBhvr>
                                    </p:animEffect>
                                  </p:childTnLst>
                                </p:cTn>
                              </p:par>
                              <p:par>
                                <p:cTn id="149" presetID="10" presetClass="entr" presetSubtype="0" fill="hold" grpId="0" nodeType="withEffect">
                                  <p:stCondLst>
                                    <p:cond delay="300"/>
                                  </p:stCondLst>
                                  <p:childTnLst>
                                    <p:set>
                                      <p:cBhvr>
                                        <p:cTn id="150" dur="1" fill="hold">
                                          <p:stCondLst>
                                            <p:cond delay="0"/>
                                          </p:stCondLst>
                                        </p:cTn>
                                        <p:tgtEl>
                                          <p:spTgt spid="85"/>
                                        </p:tgtEl>
                                        <p:attrNameLst>
                                          <p:attrName>style.visibility</p:attrName>
                                        </p:attrNameLst>
                                      </p:cBhvr>
                                      <p:to>
                                        <p:strVal val="visible"/>
                                      </p:to>
                                    </p:set>
                                    <p:animEffect transition="in" filter="fade">
                                      <p:cBhvr>
                                        <p:cTn id="151" dur="500"/>
                                        <p:tgtEl>
                                          <p:spTgt spid="85"/>
                                        </p:tgtEl>
                                      </p:cBhvr>
                                    </p:animEffect>
                                  </p:childTnLst>
                                </p:cTn>
                              </p:par>
                              <p:par>
                                <p:cTn id="152" presetID="10" presetClass="entr" presetSubtype="0" fill="hold" grpId="0" nodeType="withEffect">
                                  <p:stCondLst>
                                    <p:cond delay="400"/>
                                  </p:stCondLst>
                                  <p:childTnLst>
                                    <p:set>
                                      <p:cBhvr>
                                        <p:cTn id="153" dur="1" fill="hold">
                                          <p:stCondLst>
                                            <p:cond delay="0"/>
                                          </p:stCondLst>
                                        </p:cTn>
                                        <p:tgtEl>
                                          <p:spTgt spid="89"/>
                                        </p:tgtEl>
                                        <p:attrNameLst>
                                          <p:attrName>style.visibility</p:attrName>
                                        </p:attrNameLst>
                                      </p:cBhvr>
                                      <p:to>
                                        <p:strVal val="visible"/>
                                      </p:to>
                                    </p:set>
                                    <p:animEffect transition="in" filter="fade">
                                      <p:cBhvr>
                                        <p:cTn id="154" dur="500"/>
                                        <p:tgtEl>
                                          <p:spTgt spid="89"/>
                                        </p:tgtEl>
                                      </p:cBhvr>
                                    </p:animEffect>
                                  </p:childTnLst>
                                </p:cTn>
                              </p:par>
                              <p:par>
                                <p:cTn id="155" presetID="10" presetClass="entr" presetSubtype="0" fill="hold" grpId="0" nodeType="withEffect">
                                  <p:stCondLst>
                                    <p:cond delay="400"/>
                                  </p:stCondLst>
                                  <p:childTnLst>
                                    <p:set>
                                      <p:cBhvr>
                                        <p:cTn id="156" dur="1" fill="hold">
                                          <p:stCondLst>
                                            <p:cond delay="0"/>
                                          </p:stCondLst>
                                        </p:cTn>
                                        <p:tgtEl>
                                          <p:spTgt spid="16"/>
                                        </p:tgtEl>
                                        <p:attrNameLst>
                                          <p:attrName>style.visibility</p:attrName>
                                        </p:attrNameLst>
                                      </p:cBhvr>
                                      <p:to>
                                        <p:strVal val="visible"/>
                                      </p:to>
                                    </p:set>
                                    <p:animEffect transition="in" filter="fade">
                                      <p:cBhvr>
                                        <p:cTn id="157" dur="500"/>
                                        <p:tgtEl>
                                          <p:spTgt spid="16"/>
                                        </p:tgtEl>
                                      </p:cBhvr>
                                    </p:animEffect>
                                  </p:childTnLst>
                                </p:cTn>
                              </p:par>
                              <p:par>
                                <p:cTn id="158" presetID="10" presetClass="entr" presetSubtype="0" fill="hold" grpId="0" nodeType="withEffect">
                                  <p:stCondLst>
                                    <p:cond delay="40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500"/>
                                        <p:tgtEl>
                                          <p:spTgt spid="25"/>
                                        </p:tgtEl>
                                      </p:cBhvr>
                                    </p:animEffect>
                                  </p:childTnLst>
                                </p:cTn>
                              </p:par>
                              <p:par>
                                <p:cTn id="161" presetID="10" presetClass="entr" presetSubtype="0" fill="hold" grpId="0" nodeType="withEffect">
                                  <p:stCondLst>
                                    <p:cond delay="400"/>
                                  </p:stCondLst>
                                  <p:childTnLst>
                                    <p:set>
                                      <p:cBhvr>
                                        <p:cTn id="162" dur="1" fill="hold">
                                          <p:stCondLst>
                                            <p:cond delay="0"/>
                                          </p:stCondLst>
                                        </p:cTn>
                                        <p:tgtEl>
                                          <p:spTgt spid="28"/>
                                        </p:tgtEl>
                                        <p:attrNameLst>
                                          <p:attrName>style.visibility</p:attrName>
                                        </p:attrNameLst>
                                      </p:cBhvr>
                                      <p:to>
                                        <p:strVal val="visible"/>
                                      </p:to>
                                    </p:set>
                                    <p:animEffect transition="in" filter="fade">
                                      <p:cBhvr>
                                        <p:cTn id="163" dur="500"/>
                                        <p:tgtEl>
                                          <p:spTgt spid="28"/>
                                        </p:tgtEl>
                                      </p:cBhvr>
                                    </p:animEffect>
                                  </p:childTnLst>
                                </p:cTn>
                              </p:par>
                              <p:par>
                                <p:cTn id="164" presetID="10" presetClass="entr" presetSubtype="0" fill="hold" grpId="0" nodeType="withEffect">
                                  <p:stCondLst>
                                    <p:cond delay="400"/>
                                  </p:stCondLst>
                                  <p:childTnLst>
                                    <p:set>
                                      <p:cBhvr>
                                        <p:cTn id="165" dur="1" fill="hold">
                                          <p:stCondLst>
                                            <p:cond delay="0"/>
                                          </p:stCondLst>
                                        </p:cTn>
                                        <p:tgtEl>
                                          <p:spTgt spid="29"/>
                                        </p:tgtEl>
                                        <p:attrNameLst>
                                          <p:attrName>style.visibility</p:attrName>
                                        </p:attrNameLst>
                                      </p:cBhvr>
                                      <p:to>
                                        <p:strVal val="visible"/>
                                      </p:to>
                                    </p:set>
                                    <p:animEffect transition="in" filter="fade">
                                      <p:cBhvr>
                                        <p:cTn id="166" dur="500"/>
                                        <p:tgtEl>
                                          <p:spTgt spid="29"/>
                                        </p:tgtEl>
                                      </p:cBhvr>
                                    </p:animEffect>
                                  </p:childTnLst>
                                </p:cTn>
                              </p:par>
                              <p:par>
                                <p:cTn id="167" presetID="10" presetClass="entr" presetSubtype="0" fill="hold" grpId="0" nodeType="withEffect">
                                  <p:stCondLst>
                                    <p:cond delay="400"/>
                                  </p:stCondLst>
                                  <p:childTnLst>
                                    <p:set>
                                      <p:cBhvr>
                                        <p:cTn id="168" dur="1" fill="hold">
                                          <p:stCondLst>
                                            <p:cond delay="0"/>
                                          </p:stCondLst>
                                        </p:cTn>
                                        <p:tgtEl>
                                          <p:spTgt spid="39"/>
                                        </p:tgtEl>
                                        <p:attrNameLst>
                                          <p:attrName>style.visibility</p:attrName>
                                        </p:attrNameLst>
                                      </p:cBhvr>
                                      <p:to>
                                        <p:strVal val="visible"/>
                                      </p:to>
                                    </p:set>
                                    <p:animEffect transition="in" filter="fade">
                                      <p:cBhvr>
                                        <p:cTn id="169" dur="500"/>
                                        <p:tgtEl>
                                          <p:spTgt spid="39"/>
                                        </p:tgtEl>
                                      </p:cBhvr>
                                    </p:animEffect>
                                  </p:childTnLst>
                                </p:cTn>
                              </p:par>
                              <p:par>
                                <p:cTn id="170" presetID="10" presetClass="entr" presetSubtype="0" fill="hold" grpId="0" nodeType="withEffect">
                                  <p:stCondLst>
                                    <p:cond delay="400"/>
                                  </p:stCondLst>
                                  <p:childTnLst>
                                    <p:set>
                                      <p:cBhvr>
                                        <p:cTn id="171" dur="1" fill="hold">
                                          <p:stCondLst>
                                            <p:cond delay="0"/>
                                          </p:stCondLst>
                                        </p:cTn>
                                        <p:tgtEl>
                                          <p:spTgt spid="40"/>
                                        </p:tgtEl>
                                        <p:attrNameLst>
                                          <p:attrName>style.visibility</p:attrName>
                                        </p:attrNameLst>
                                      </p:cBhvr>
                                      <p:to>
                                        <p:strVal val="visible"/>
                                      </p:to>
                                    </p:set>
                                    <p:animEffect transition="in" filter="fade">
                                      <p:cBhvr>
                                        <p:cTn id="172" dur="500"/>
                                        <p:tgtEl>
                                          <p:spTgt spid="40"/>
                                        </p:tgtEl>
                                      </p:cBhvr>
                                    </p:animEffect>
                                  </p:childTnLst>
                                </p:cTn>
                              </p:par>
                              <p:par>
                                <p:cTn id="173" presetID="10" presetClass="entr" presetSubtype="0" fill="hold" grpId="0" nodeType="withEffect">
                                  <p:stCondLst>
                                    <p:cond delay="400"/>
                                  </p:stCondLst>
                                  <p:childTnLst>
                                    <p:set>
                                      <p:cBhvr>
                                        <p:cTn id="174" dur="1" fill="hold">
                                          <p:stCondLst>
                                            <p:cond delay="0"/>
                                          </p:stCondLst>
                                        </p:cTn>
                                        <p:tgtEl>
                                          <p:spTgt spid="46"/>
                                        </p:tgtEl>
                                        <p:attrNameLst>
                                          <p:attrName>style.visibility</p:attrName>
                                        </p:attrNameLst>
                                      </p:cBhvr>
                                      <p:to>
                                        <p:strVal val="visible"/>
                                      </p:to>
                                    </p:set>
                                    <p:animEffect transition="in" filter="fade">
                                      <p:cBhvr>
                                        <p:cTn id="175" dur="500"/>
                                        <p:tgtEl>
                                          <p:spTgt spid="46"/>
                                        </p:tgtEl>
                                      </p:cBhvr>
                                    </p:animEffect>
                                  </p:childTnLst>
                                </p:cTn>
                              </p:par>
                              <p:par>
                                <p:cTn id="176" presetID="10" presetClass="entr" presetSubtype="0" fill="hold" grpId="0" nodeType="withEffect">
                                  <p:stCondLst>
                                    <p:cond delay="400"/>
                                  </p:stCondLst>
                                  <p:childTnLst>
                                    <p:set>
                                      <p:cBhvr>
                                        <p:cTn id="177" dur="1" fill="hold">
                                          <p:stCondLst>
                                            <p:cond delay="0"/>
                                          </p:stCondLst>
                                        </p:cTn>
                                        <p:tgtEl>
                                          <p:spTgt spid="47"/>
                                        </p:tgtEl>
                                        <p:attrNameLst>
                                          <p:attrName>style.visibility</p:attrName>
                                        </p:attrNameLst>
                                      </p:cBhvr>
                                      <p:to>
                                        <p:strVal val="visible"/>
                                      </p:to>
                                    </p:set>
                                    <p:animEffect transition="in" filter="fade">
                                      <p:cBhvr>
                                        <p:cTn id="178" dur="500"/>
                                        <p:tgtEl>
                                          <p:spTgt spid="47"/>
                                        </p:tgtEl>
                                      </p:cBhvr>
                                    </p:animEffect>
                                  </p:childTnLst>
                                </p:cTn>
                              </p:par>
                              <p:par>
                                <p:cTn id="179" presetID="10" presetClass="entr" presetSubtype="0" fill="hold" grpId="0" nodeType="withEffect">
                                  <p:stCondLst>
                                    <p:cond delay="400"/>
                                  </p:stCondLst>
                                  <p:childTnLst>
                                    <p:set>
                                      <p:cBhvr>
                                        <p:cTn id="180" dur="1" fill="hold">
                                          <p:stCondLst>
                                            <p:cond delay="0"/>
                                          </p:stCondLst>
                                        </p:cTn>
                                        <p:tgtEl>
                                          <p:spTgt spid="52"/>
                                        </p:tgtEl>
                                        <p:attrNameLst>
                                          <p:attrName>style.visibility</p:attrName>
                                        </p:attrNameLst>
                                      </p:cBhvr>
                                      <p:to>
                                        <p:strVal val="visible"/>
                                      </p:to>
                                    </p:set>
                                    <p:animEffect transition="in" filter="fade">
                                      <p:cBhvr>
                                        <p:cTn id="181" dur="500"/>
                                        <p:tgtEl>
                                          <p:spTgt spid="52"/>
                                        </p:tgtEl>
                                      </p:cBhvr>
                                    </p:animEffect>
                                  </p:childTnLst>
                                </p:cTn>
                              </p:par>
                              <p:par>
                                <p:cTn id="182" presetID="10" presetClass="entr" presetSubtype="0" fill="hold" grpId="0" nodeType="withEffect">
                                  <p:stCondLst>
                                    <p:cond delay="400"/>
                                  </p:stCondLst>
                                  <p:childTnLst>
                                    <p:set>
                                      <p:cBhvr>
                                        <p:cTn id="183" dur="1" fill="hold">
                                          <p:stCondLst>
                                            <p:cond delay="0"/>
                                          </p:stCondLst>
                                        </p:cTn>
                                        <p:tgtEl>
                                          <p:spTgt spid="53"/>
                                        </p:tgtEl>
                                        <p:attrNameLst>
                                          <p:attrName>style.visibility</p:attrName>
                                        </p:attrNameLst>
                                      </p:cBhvr>
                                      <p:to>
                                        <p:strVal val="visible"/>
                                      </p:to>
                                    </p:set>
                                    <p:animEffect transition="in" filter="fade">
                                      <p:cBhvr>
                                        <p:cTn id="184" dur="500"/>
                                        <p:tgtEl>
                                          <p:spTgt spid="53"/>
                                        </p:tgtEl>
                                      </p:cBhvr>
                                    </p:animEffect>
                                  </p:childTnLst>
                                </p:cTn>
                              </p:par>
                              <p:par>
                                <p:cTn id="185" presetID="10" presetClass="entr" presetSubtype="0" fill="hold" grpId="0" nodeType="withEffect">
                                  <p:stCondLst>
                                    <p:cond delay="40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childTnLst>
                                </p:cTn>
                              </p:par>
                              <p:par>
                                <p:cTn id="188" presetID="10" presetClass="entr" presetSubtype="0" fill="hold" grpId="0" nodeType="withEffect">
                                  <p:stCondLst>
                                    <p:cond delay="400"/>
                                  </p:stCondLst>
                                  <p:childTnLst>
                                    <p:set>
                                      <p:cBhvr>
                                        <p:cTn id="189" dur="1" fill="hold">
                                          <p:stCondLst>
                                            <p:cond delay="0"/>
                                          </p:stCondLst>
                                        </p:cTn>
                                        <p:tgtEl>
                                          <p:spTgt spid="66"/>
                                        </p:tgtEl>
                                        <p:attrNameLst>
                                          <p:attrName>style.visibility</p:attrName>
                                        </p:attrNameLst>
                                      </p:cBhvr>
                                      <p:to>
                                        <p:strVal val="visible"/>
                                      </p:to>
                                    </p:set>
                                    <p:animEffect transition="in" filter="fade">
                                      <p:cBhvr>
                                        <p:cTn id="190" dur="500"/>
                                        <p:tgtEl>
                                          <p:spTgt spid="66"/>
                                        </p:tgtEl>
                                      </p:cBhvr>
                                    </p:animEffect>
                                  </p:childTnLst>
                                </p:cTn>
                              </p:par>
                              <p:par>
                                <p:cTn id="191" presetID="10" presetClass="entr" presetSubtype="0" fill="hold" grpId="0" nodeType="withEffect">
                                  <p:stCondLst>
                                    <p:cond delay="400"/>
                                  </p:stCondLst>
                                  <p:childTnLst>
                                    <p:set>
                                      <p:cBhvr>
                                        <p:cTn id="192" dur="1" fill="hold">
                                          <p:stCondLst>
                                            <p:cond delay="0"/>
                                          </p:stCondLst>
                                        </p:cTn>
                                        <p:tgtEl>
                                          <p:spTgt spid="67"/>
                                        </p:tgtEl>
                                        <p:attrNameLst>
                                          <p:attrName>style.visibility</p:attrName>
                                        </p:attrNameLst>
                                      </p:cBhvr>
                                      <p:to>
                                        <p:strVal val="visible"/>
                                      </p:to>
                                    </p:set>
                                    <p:animEffect transition="in" filter="fade">
                                      <p:cBhvr>
                                        <p:cTn id="193" dur="500"/>
                                        <p:tgtEl>
                                          <p:spTgt spid="67"/>
                                        </p:tgtEl>
                                      </p:cBhvr>
                                    </p:animEffect>
                                  </p:childTnLst>
                                </p:cTn>
                              </p:par>
                              <p:par>
                                <p:cTn id="194" presetID="10" presetClass="entr" presetSubtype="0" fill="hold" grpId="0" nodeType="withEffect">
                                  <p:stCondLst>
                                    <p:cond delay="400"/>
                                  </p:stCondLst>
                                  <p:childTnLst>
                                    <p:set>
                                      <p:cBhvr>
                                        <p:cTn id="195" dur="1" fill="hold">
                                          <p:stCondLst>
                                            <p:cond delay="0"/>
                                          </p:stCondLst>
                                        </p:cTn>
                                        <p:tgtEl>
                                          <p:spTgt spid="73"/>
                                        </p:tgtEl>
                                        <p:attrNameLst>
                                          <p:attrName>style.visibility</p:attrName>
                                        </p:attrNameLst>
                                      </p:cBhvr>
                                      <p:to>
                                        <p:strVal val="visible"/>
                                      </p:to>
                                    </p:set>
                                    <p:animEffect transition="in" filter="fade">
                                      <p:cBhvr>
                                        <p:cTn id="196" dur="500"/>
                                        <p:tgtEl>
                                          <p:spTgt spid="73"/>
                                        </p:tgtEl>
                                      </p:cBhvr>
                                    </p:animEffect>
                                  </p:childTnLst>
                                </p:cTn>
                              </p:par>
                              <p:par>
                                <p:cTn id="197" presetID="10" presetClass="entr" presetSubtype="0" fill="hold" grpId="0" nodeType="withEffect">
                                  <p:stCondLst>
                                    <p:cond delay="500"/>
                                  </p:stCondLst>
                                  <p:childTnLst>
                                    <p:set>
                                      <p:cBhvr>
                                        <p:cTn id="198" dur="1" fill="hold">
                                          <p:stCondLst>
                                            <p:cond delay="0"/>
                                          </p:stCondLst>
                                        </p:cTn>
                                        <p:tgtEl>
                                          <p:spTgt spid="71"/>
                                        </p:tgtEl>
                                        <p:attrNameLst>
                                          <p:attrName>style.visibility</p:attrName>
                                        </p:attrNameLst>
                                      </p:cBhvr>
                                      <p:to>
                                        <p:strVal val="visible"/>
                                      </p:to>
                                    </p:set>
                                    <p:animEffect transition="in" filter="fade">
                                      <p:cBhvr>
                                        <p:cTn id="199" dur="500"/>
                                        <p:tgtEl>
                                          <p:spTgt spid="71"/>
                                        </p:tgtEl>
                                      </p:cBhvr>
                                    </p:animEffect>
                                  </p:childTnLst>
                                </p:cTn>
                              </p:par>
                              <p:par>
                                <p:cTn id="200" presetID="10" presetClass="entr" presetSubtype="0" fill="hold" grpId="0" nodeType="withEffect">
                                  <p:stCondLst>
                                    <p:cond delay="500"/>
                                  </p:stCondLst>
                                  <p:childTnLst>
                                    <p:set>
                                      <p:cBhvr>
                                        <p:cTn id="201" dur="1" fill="hold">
                                          <p:stCondLst>
                                            <p:cond delay="0"/>
                                          </p:stCondLst>
                                        </p:cTn>
                                        <p:tgtEl>
                                          <p:spTgt spid="72"/>
                                        </p:tgtEl>
                                        <p:attrNameLst>
                                          <p:attrName>style.visibility</p:attrName>
                                        </p:attrNameLst>
                                      </p:cBhvr>
                                      <p:to>
                                        <p:strVal val="visible"/>
                                      </p:to>
                                    </p:set>
                                    <p:animEffect transition="in" filter="fade">
                                      <p:cBhvr>
                                        <p:cTn id="202" dur="500"/>
                                        <p:tgtEl>
                                          <p:spTgt spid="72"/>
                                        </p:tgtEl>
                                      </p:cBhvr>
                                    </p:animEffect>
                                  </p:childTnLst>
                                </p:cTn>
                              </p:par>
                              <p:par>
                                <p:cTn id="203" presetID="10" presetClass="entr" presetSubtype="0" fill="hold" grpId="0" nodeType="withEffect">
                                  <p:stCondLst>
                                    <p:cond delay="500"/>
                                  </p:stCondLst>
                                  <p:childTnLst>
                                    <p:set>
                                      <p:cBhvr>
                                        <p:cTn id="204" dur="1" fill="hold">
                                          <p:stCondLst>
                                            <p:cond delay="0"/>
                                          </p:stCondLst>
                                        </p:cTn>
                                        <p:tgtEl>
                                          <p:spTgt spid="78"/>
                                        </p:tgtEl>
                                        <p:attrNameLst>
                                          <p:attrName>style.visibility</p:attrName>
                                        </p:attrNameLst>
                                      </p:cBhvr>
                                      <p:to>
                                        <p:strVal val="visible"/>
                                      </p:to>
                                    </p:set>
                                    <p:animEffect transition="in" filter="fade">
                                      <p:cBhvr>
                                        <p:cTn id="205" dur="500"/>
                                        <p:tgtEl>
                                          <p:spTgt spid="78"/>
                                        </p:tgtEl>
                                      </p:cBhvr>
                                    </p:animEffect>
                                  </p:childTnLst>
                                </p:cTn>
                              </p:par>
                              <p:par>
                                <p:cTn id="206" presetID="10" presetClass="entr" presetSubtype="0" fill="hold" grpId="0" nodeType="withEffect">
                                  <p:stCondLst>
                                    <p:cond delay="500"/>
                                  </p:stCondLst>
                                  <p:childTnLst>
                                    <p:set>
                                      <p:cBhvr>
                                        <p:cTn id="207" dur="1" fill="hold">
                                          <p:stCondLst>
                                            <p:cond delay="0"/>
                                          </p:stCondLst>
                                        </p:cTn>
                                        <p:tgtEl>
                                          <p:spTgt spid="79"/>
                                        </p:tgtEl>
                                        <p:attrNameLst>
                                          <p:attrName>style.visibility</p:attrName>
                                        </p:attrNameLst>
                                      </p:cBhvr>
                                      <p:to>
                                        <p:strVal val="visible"/>
                                      </p:to>
                                    </p:set>
                                    <p:animEffect transition="in" filter="fade">
                                      <p:cBhvr>
                                        <p:cTn id="208" dur="500"/>
                                        <p:tgtEl>
                                          <p:spTgt spid="79"/>
                                        </p:tgtEl>
                                      </p:cBhvr>
                                    </p:animEffect>
                                  </p:childTnLst>
                                </p:cTn>
                              </p:par>
                              <p:par>
                                <p:cTn id="209" presetID="10" presetClass="entr" presetSubtype="0" fill="hold" grpId="0" nodeType="withEffect">
                                  <p:stCondLst>
                                    <p:cond delay="500"/>
                                  </p:stCondLst>
                                  <p:childTnLst>
                                    <p:set>
                                      <p:cBhvr>
                                        <p:cTn id="210" dur="1" fill="hold">
                                          <p:stCondLst>
                                            <p:cond delay="0"/>
                                          </p:stCondLst>
                                        </p:cTn>
                                        <p:tgtEl>
                                          <p:spTgt spid="80"/>
                                        </p:tgtEl>
                                        <p:attrNameLst>
                                          <p:attrName>style.visibility</p:attrName>
                                        </p:attrNameLst>
                                      </p:cBhvr>
                                      <p:to>
                                        <p:strVal val="visible"/>
                                      </p:to>
                                    </p:set>
                                    <p:animEffect transition="in" filter="fade">
                                      <p:cBhvr>
                                        <p:cTn id="211" dur="500"/>
                                        <p:tgtEl>
                                          <p:spTgt spid="80"/>
                                        </p:tgtEl>
                                      </p:cBhvr>
                                    </p:animEffect>
                                  </p:childTnLst>
                                </p:cTn>
                              </p:par>
                              <p:par>
                                <p:cTn id="212" presetID="10" presetClass="entr" presetSubtype="0" fill="hold" grpId="0" nodeType="withEffect">
                                  <p:stCondLst>
                                    <p:cond delay="500"/>
                                  </p:stCondLst>
                                  <p:childTnLst>
                                    <p:set>
                                      <p:cBhvr>
                                        <p:cTn id="213" dur="1" fill="hold">
                                          <p:stCondLst>
                                            <p:cond delay="0"/>
                                          </p:stCondLst>
                                        </p:cTn>
                                        <p:tgtEl>
                                          <p:spTgt spid="84"/>
                                        </p:tgtEl>
                                        <p:attrNameLst>
                                          <p:attrName>style.visibility</p:attrName>
                                        </p:attrNameLst>
                                      </p:cBhvr>
                                      <p:to>
                                        <p:strVal val="visible"/>
                                      </p:to>
                                    </p:set>
                                    <p:animEffect transition="in" filter="fade">
                                      <p:cBhvr>
                                        <p:cTn id="214" dur="500"/>
                                        <p:tgtEl>
                                          <p:spTgt spid="84"/>
                                        </p:tgtEl>
                                      </p:cBhvr>
                                    </p:animEffect>
                                  </p:childTnLst>
                                </p:cTn>
                              </p:par>
                              <p:par>
                                <p:cTn id="215" presetID="10" presetClass="entr" presetSubtype="0" fill="hold" grpId="0" nodeType="withEffect">
                                  <p:stCondLst>
                                    <p:cond delay="50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500"/>
                                        <p:tgtEl>
                                          <p:spTgt spid="88"/>
                                        </p:tgtEl>
                                      </p:cBhvr>
                                    </p:animEffect>
                                  </p:childTnLst>
                                </p:cTn>
                              </p:par>
                              <p:par>
                                <p:cTn id="218" presetID="10" presetClass="entr" presetSubtype="0" fill="hold" grpId="0" nodeType="withEffect">
                                  <p:stCondLst>
                                    <p:cond delay="500"/>
                                  </p:stCondLst>
                                  <p:childTnLst>
                                    <p:set>
                                      <p:cBhvr>
                                        <p:cTn id="219" dur="1" fill="hold">
                                          <p:stCondLst>
                                            <p:cond delay="0"/>
                                          </p:stCondLst>
                                        </p:cTn>
                                        <p:tgtEl>
                                          <p:spTgt spid="15"/>
                                        </p:tgtEl>
                                        <p:attrNameLst>
                                          <p:attrName>style.visibility</p:attrName>
                                        </p:attrNameLst>
                                      </p:cBhvr>
                                      <p:to>
                                        <p:strVal val="visible"/>
                                      </p:to>
                                    </p:set>
                                    <p:animEffect transition="in" filter="fade">
                                      <p:cBhvr>
                                        <p:cTn id="220" dur="500"/>
                                        <p:tgtEl>
                                          <p:spTgt spid="15"/>
                                        </p:tgtEl>
                                      </p:cBhvr>
                                    </p:animEffect>
                                  </p:childTnLst>
                                </p:cTn>
                              </p:par>
                              <p:par>
                                <p:cTn id="221" presetID="10" presetClass="entr" presetSubtype="0" fill="hold" grpId="0" nodeType="withEffect">
                                  <p:stCondLst>
                                    <p:cond delay="500"/>
                                  </p:stCondLst>
                                  <p:childTnLst>
                                    <p:set>
                                      <p:cBhvr>
                                        <p:cTn id="222" dur="1" fill="hold">
                                          <p:stCondLst>
                                            <p:cond delay="0"/>
                                          </p:stCondLst>
                                        </p:cTn>
                                        <p:tgtEl>
                                          <p:spTgt spid="24"/>
                                        </p:tgtEl>
                                        <p:attrNameLst>
                                          <p:attrName>style.visibility</p:attrName>
                                        </p:attrNameLst>
                                      </p:cBhvr>
                                      <p:to>
                                        <p:strVal val="visible"/>
                                      </p:to>
                                    </p:set>
                                    <p:animEffect transition="in" filter="fade">
                                      <p:cBhvr>
                                        <p:cTn id="223" dur="500"/>
                                        <p:tgtEl>
                                          <p:spTgt spid="24"/>
                                        </p:tgtEl>
                                      </p:cBhvr>
                                    </p:animEffect>
                                  </p:childTnLst>
                                </p:cTn>
                              </p:par>
                              <p:par>
                                <p:cTn id="224" presetID="10" presetClass="entr" presetSubtype="0" fill="hold" grpId="0" nodeType="withEffect">
                                  <p:stCondLst>
                                    <p:cond delay="500"/>
                                  </p:stCondLst>
                                  <p:childTnLst>
                                    <p:set>
                                      <p:cBhvr>
                                        <p:cTn id="225" dur="1" fill="hold">
                                          <p:stCondLst>
                                            <p:cond delay="0"/>
                                          </p:stCondLst>
                                        </p:cTn>
                                        <p:tgtEl>
                                          <p:spTgt spid="38"/>
                                        </p:tgtEl>
                                        <p:attrNameLst>
                                          <p:attrName>style.visibility</p:attrName>
                                        </p:attrNameLst>
                                      </p:cBhvr>
                                      <p:to>
                                        <p:strVal val="visible"/>
                                      </p:to>
                                    </p:set>
                                    <p:animEffect transition="in" filter="fade">
                                      <p:cBhvr>
                                        <p:cTn id="226" dur="500"/>
                                        <p:tgtEl>
                                          <p:spTgt spid="38"/>
                                        </p:tgtEl>
                                      </p:cBhvr>
                                    </p:animEffect>
                                  </p:childTnLst>
                                </p:cTn>
                              </p:par>
                              <p:par>
                                <p:cTn id="227" presetID="10" presetClass="entr" presetSubtype="0" fill="hold" grpId="0" nodeType="withEffect">
                                  <p:stCondLst>
                                    <p:cond delay="500"/>
                                  </p:stCondLst>
                                  <p:childTnLst>
                                    <p:set>
                                      <p:cBhvr>
                                        <p:cTn id="228" dur="1" fill="hold">
                                          <p:stCondLst>
                                            <p:cond delay="0"/>
                                          </p:stCondLst>
                                        </p:cTn>
                                        <p:tgtEl>
                                          <p:spTgt spid="45"/>
                                        </p:tgtEl>
                                        <p:attrNameLst>
                                          <p:attrName>style.visibility</p:attrName>
                                        </p:attrNameLst>
                                      </p:cBhvr>
                                      <p:to>
                                        <p:strVal val="visible"/>
                                      </p:to>
                                    </p:set>
                                    <p:animEffect transition="in" filter="fade">
                                      <p:cBhvr>
                                        <p:cTn id="229" dur="500"/>
                                        <p:tgtEl>
                                          <p:spTgt spid="45"/>
                                        </p:tgtEl>
                                      </p:cBhvr>
                                    </p:animEffect>
                                  </p:childTnLst>
                                </p:cTn>
                              </p:par>
                              <p:par>
                                <p:cTn id="230" presetID="10" presetClass="entr" presetSubtype="0" fill="hold" grpId="0" nodeType="withEffect">
                                  <p:stCondLst>
                                    <p:cond delay="500"/>
                                  </p:stCondLst>
                                  <p:childTnLst>
                                    <p:set>
                                      <p:cBhvr>
                                        <p:cTn id="231" dur="1" fill="hold">
                                          <p:stCondLst>
                                            <p:cond delay="0"/>
                                          </p:stCondLst>
                                        </p:cTn>
                                        <p:tgtEl>
                                          <p:spTgt spid="65"/>
                                        </p:tgtEl>
                                        <p:attrNameLst>
                                          <p:attrName>style.visibility</p:attrName>
                                        </p:attrNameLst>
                                      </p:cBhvr>
                                      <p:to>
                                        <p:strVal val="visible"/>
                                      </p:to>
                                    </p:set>
                                    <p:animEffect transition="in" filter="fade">
                                      <p:cBhvr>
                                        <p:cTn id="232" dur="500"/>
                                        <p:tgtEl>
                                          <p:spTgt spid="65"/>
                                        </p:tgtEl>
                                      </p:cBhvr>
                                    </p:animEffect>
                                  </p:childTnLst>
                                </p:cTn>
                              </p:par>
                              <p:par>
                                <p:cTn id="233" presetID="10" presetClass="entr" presetSubtype="0" fill="hold" grpId="0" nodeType="withEffect">
                                  <p:stCondLst>
                                    <p:cond delay="50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10" presetClass="entr" presetSubtype="0" fill="hold" grpId="0" nodeType="withEffect">
                                  <p:stCondLst>
                                    <p:cond delay="500"/>
                                  </p:stCondLst>
                                  <p:childTnLst>
                                    <p:set>
                                      <p:cBhvr>
                                        <p:cTn id="237" dur="1" fill="hold">
                                          <p:stCondLst>
                                            <p:cond delay="0"/>
                                          </p:stCondLst>
                                        </p:cTn>
                                        <p:tgtEl>
                                          <p:spTgt spid="87"/>
                                        </p:tgtEl>
                                        <p:attrNameLst>
                                          <p:attrName>style.visibility</p:attrName>
                                        </p:attrNameLst>
                                      </p:cBhvr>
                                      <p:to>
                                        <p:strVal val="visible"/>
                                      </p:to>
                                    </p:set>
                                    <p:animEffect transition="in" filter="fade">
                                      <p:cBhvr>
                                        <p:cTn id="23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30C0F417-0871-45DE-9629-ED7DC4BC7473}"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174356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4AAD2417-7B51-4647-ABFF-56CA37DA714C}"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557211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EFF6BF42-F325-4208-955D-F486E82D5B80}"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3306403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D25CCE97-E99B-4A37-BDA9-DB2F295B2EF8}"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1387265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0C5FABF9-D024-4474-A170-6760515F88BE}"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4231485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791B551E-DDFB-42F6-AD8E-DCC1B1002478}"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988091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EC268D82-F24F-4EE1-A54F-7A45E095EC83}"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4204365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DD48A066-AE9A-4298-9FE5-03D315F197CE}"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289310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7CF93D5-C156-4948-90CD-5371DE7D6CCF}" type="slidenum">
              <a:rPr lang="en-US"/>
              <a:pPr>
                <a:defRPr/>
              </a:pPr>
              <a:t>‹#›</a:t>
            </a:fld>
            <a:endParaRPr lang="en-US"/>
          </a:p>
        </p:txBody>
      </p:sp>
    </p:spTree>
    <p:extLst>
      <p:ext uri="{BB962C8B-B14F-4D97-AF65-F5344CB8AC3E}">
        <p14:creationId xmlns:p14="http://schemas.microsoft.com/office/powerpoint/2010/main" xmlns="" val="3373909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6E8FFFAB-47CC-4A4F-B373-93992F7D8A20}"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3396951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F990902F-9764-4097-9904-828042667791}"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2550828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30A163C2-05D5-4EC6-8C66-06CA5679E33A}"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3019336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2763" y="274638"/>
            <a:ext cx="6705600" cy="8239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866900"/>
            <a:ext cx="8229600" cy="402590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96889F9A-22DC-43CB-8CE7-9D694861A53B}"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3373081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2763" y="274638"/>
            <a:ext cx="6705600" cy="8239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66900"/>
            <a:ext cx="8229600" cy="402590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a:xfrm>
            <a:off x="6553200" y="6557963"/>
            <a:ext cx="2133600" cy="24447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75275ED9-2D46-4060-8F79-06D21007E13C}" type="slidenum">
              <a:rPr lang="en-US">
                <a:solidFill>
                  <a:srgbClr val="323232"/>
                </a:solidFill>
              </a:rPr>
              <a:pPr fontAlgn="base">
                <a:spcBef>
                  <a:spcPct val="0"/>
                </a:spcBef>
                <a:spcAft>
                  <a:spcPct val="0"/>
                </a:spcAft>
                <a:defRPr/>
              </a:pPr>
              <a:t>‹#›</a:t>
            </a:fld>
            <a:endParaRPr lang="en-US">
              <a:solidFill>
                <a:srgbClr val="323232"/>
              </a:solidFill>
            </a:endParaRPr>
          </a:p>
        </p:txBody>
      </p:sp>
    </p:spTree>
    <p:extLst>
      <p:ext uri="{BB962C8B-B14F-4D97-AF65-F5344CB8AC3E}">
        <p14:creationId xmlns:p14="http://schemas.microsoft.com/office/powerpoint/2010/main" xmlns="" val="4174175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5" name="Group 97"/>
          <p:cNvGrpSpPr>
            <a:grpSpLocks/>
          </p:cNvGrpSpPr>
          <p:nvPr/>
        </p:nvGrpSpPr>
        <p:grpSpPr bwMode="auto">
          <a:xfrm>
            <a:off x="2322513" y="0"/>
            <a:ext cx="6821487" cy="1058863"/>
            <a:chOff x="3784600" y="0"/>
            <a:chExt cx="5359400" cy="831851"/>
          </a:xfrm>
        </p:grpSpPr>
        <p:sp>
          <p:nvSpPr>
            <p:cNvPr id="6"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 name="Rectangle 498"/>
            <p:cNvSpPr>
              <a:spLocks noChangeArrowheads="1"/>
            </p:cNvSpPr>
            <p:nvPr/>
          </p:nvSpPr>
          <p:spPr bwMode="invGray">
            <a:xfrm>
              <a:off x="8519132" y="0"/>
              <a:ext cx="624868" cy="563713"/>
            </a:xfrm>
            <a:prstGeom prst="rect">
              <a:avLst/>
            </a:prstGeom>
            <a:solidFill>
              <a:srgbClr val="D10811">
                <a:alpha val="4588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9"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0"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2" name="Rectangle 602"/>
            <p:cNvSpPr>
              <a:spLocks noChangeArrowheads="1"/>
            </p:cNvSpPr>
            <p:nvPr/>
          </p:nvSpPr>
          <p:spPr bwMode="invGray">
            <a:xfrm>
              <a:off x="6962574" y="0"/>
              <a:ext cx="922959" cy="831851"/>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3"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pic>
        <p:nvPicPr>
          <p:cNvPr id="14" name="Picture 598" descr="subtle gray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b="8"/>
          <a:stretch>
            <a:fillRect/>
          </a:stretch>
        </p:blipFill>
        <p:spPr bwMode="auto">
          <a:xfrm>
            <a:off x="0" y="354013"/>
            <a:ext cx="9144000" cy="583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624" descr="subtle gray backgroun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524500"/>
            <a:ext cx="91440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Oval 597"/>
          <p:cNvSpPr>
            <a:spLocks noChangeArrowheads="1"/>
          </p:cNvSpPr>
          <p:nvPr/>
        </p:nvSpPr>
        <p:spPr bwMode="auto">
          <a:xfrm>
            <a:off x="4210050" y="6030913"/>
            <a:ext cx="5591175"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17" name="Group 5"/>
          <p:cNvGrpSpPr>
            <a:grpSpLocks/>
          </p:cNvGrpSpPr>
          <p:nvPr/>
        </p:nvGrpSpPr>
        <p:grpSpPr bwMode="auto">
          <a:xfrm>
            <a:off x="1052513" y="1905000"/>
            <a:ext cx="2149475" cy="609600"/>
            <a:chOff x="3063" y="4976"/>
            <a:chExt cx="2916" cy="828"/>
          </a:xfrm>
        </p:grpSpPr>
        <p:sp>
          <p:nvSpPr>
            <p:cNvPr id="18" name="Freeform 6"/>
            <p:cNvSpPr>
              <a:spLocks/>
            </p:cNvSpPr>
            <p:nvPr/>
          </p:nvSpPr>
          <p:spPr bwMode="invGray">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9" name="Freeform 7"/>
            <p:cNvSpPr>
              <a:spLocks/>
            </p:cNvSpPr>
            <p:nvPr/>
          </p:nvSpPr>
          <p:spPr bwMode="invGray">
            <a:xfrm>
              <a:off x="3063" y="4982"/>
              <a:ext cx="672" cy="599"/>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0" name="Freeform 8"/>
            <p:cNvSpPr>
              <a:spLocks/>
            </p:cNvSpPr>
            <p:nvPr/>
          </p:nvSpPr>
          <p:spPr bwMode="invGray">
            <a:xfrm>
              <a:off x="4179" y="4982"/>
              <a:ext cx="672" cy="599"/>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1" name="Freeform 9"/>
            <p:cNvSpPr>
              <a:spLocks/>
            </p:cNvSpPr>
            <p:nvPr/>
          </p:nvSpPr>
          <p:spPr bwMode="invGray">
            <a:xfrm>
              <a:off x="3627" y="4976"/>
              <a:ext cx="665"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2" name="Freeform 10"/>
            <p:cNvSpPr>
              <a:spLocks/>
            </p:cNvSpPr>
            <p:nvPr/>
          </p:nvSpPr>
          <p:spPr bwMode="invGray">
            <a:xfrm>
              <a:off x="4756" y="4976"/>
              <a:ext cx="665"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sp>
        <p:nvSpPr>
          <p:cNvPr id="23" name="Oval 597"/>
          <p:cNvSpPr>
            <a:spLocks noChangeArrowheads="1"/>
          </p:cNvSpPr>
          <p:nvPr/>
        </p:nvSpPr>
        <p:spPr bwMode="auto">
          <a:xfrm>
            <a:off x="-319088" y="3111500"/>
            <a:ext cx="5591176"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endParaRPr>
          </a:p>
        </p:txBody>
      </p:sp>
      <p:pic>
        <p:nvPicPr>
          <p:cNvPr id="24" name="Picture 598" descr="subtle gray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b="8"/>
          <a:stretch>
            <a:fillRect/>
          </a:stretch>
        </p:blipFill>
        <p:spPr bwMode="auto">
          <a:xfrm>
            <a:off x="0" y="3171825"/>
            <a:ext cx="9144000" cy="292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5" name="Straight Connector 50"/>
          <p:cNvCxnSpPr/>
          <p:nvPr/>
        </p:nvCxnSpPr>
        <p:spPr>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51"/>
          <p:cNvCxnSpPr/>
          <p:nvPr/>
        </p:nvCxnSpPr>
        <p:spPr>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4994" name="Rectangle 2"/>
          <p:cNvSpPr>
            <a:spLocks noGrp="1" noChangeArrowheads="1"/>
          </p:cNvSpPr>
          <p:nvPr>
            <p:ph type="ctrTitle"/>
          </p:nvPr>
        </p:nvSpPr>
        <p:spPr>
          <a:xfrm>
            <a:off x="1695450" y="3521075"/>
            <a:ext cx="6381750" cy="1174750"/>
          </a:xfrm>
        </p:spPr>
        <p:txBody>
          <a:bodyPr/>
          <a:lstStyle>
            <a:lvl1pPr>
              <a:defRPr smtClean="0">
                <a:solidFill>
                  <a:srgbClr val="323232"/>
                </a:solidFill>
              </a:defRPr>
            </a:lvl1pPr>
          </a:lstStyle>
          <a:p>
            <a:r>
              <a:rPr lang="en-US" smtClean="0"/>
              <a:t>Click to edit Master title style</a:t>
            </a:r>
          </a:p>
        </p:txBody>
      </p:sp>
      <p:sp>
        <p:nvSpPr>
          <p:cNvPr id="84995" name="Rectangle 3"/>
          <p:cNvSpPr>
            <a:spLocks noGrp="1" noChangeArrowheads="1"/>
          </p:cNvSpPr>
          <p:nvPr>
            <p:ph type="subTitle" idx="1"/>
          </p:nvPr>
        </p:nvSpPr>
        <p:spPr>
          <a:xfrm>
            <a:off x="1685925" y="4762500"/>
            <a:ext cx="6400800" cy="628650"/>
          </a:xfrm>
        </p:spPr>
        <p:txBody>
          <a:bodyPr/>
          <a:lstStyle>
            <a:lvl1pPr marL="0" indent="0" eaLnBrk="1" hangingPunct="1">
              <a:spcBef>
                <a:spcPct val="70000"/>
              </a:spcBef>
              <a:buFont typeface="Webdings" pitchFamily="18" charset="2"/>
              <a:buNone/>
              <a:defRPr smtClean="0">
                <a:solidFill>
                  <a:srgbClr val="515151"/>
                </a:solidFill>
              </a:defRPr>
            </a:lvl1pPr>
          </a:lstStyle>
          <a:p>
            <a:r>
              <a:rPr lang="en-US" smtClean="0"/>
              <a:t>Click to edit Master subtitle style</a:t>
            </a:r>
          </a:p>
        </p:txBody>
      </p:sp>
    </p:spTree>
    <p:extLst>
      <p:ext uri="{BB962C8B-B14F-4D97-AF65-F5344CB8AC3E}">
        <p14:creationId xmlns:p14="http://schemas.microsoft.com/office/powerpoint/2010/main" xmlns="" val="369217703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083227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10979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23278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1197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D0E32B0-0C0D-478F-8B34-157876E4EEB2}" type="slidenum">
              <a:rPr lang="en-US"/>
              <a:pPr>
                <a:defRPr/>
              </a:pPr>
              <a:t>‹#›</a:t>
            </a:fld>
            <a:endParaRPr lang="en-US"/>
          </a:p>
        </p:txBody>
      </p:sp>
    </p:spTree>
    <p:extLst>
      <p:ext uri="{BB962C8B-B14F-4D97-AF65-F5344CB8AC3E}">
        <p14:creationId xmlns:p14="http://schemas.microsoft.com/office/powerpoint/2010/main" xmlns="" val="36952388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26129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897227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8750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11596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9185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686695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67420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6705600" cy="763752"/>
          </a:xfr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457200" y="1323474"/>
            <a:ext cx="8229600" cy="4025900"/>
          </a:xfrm>
        </p:spPr>
        <p:txBody>
          <a:bodyPr/>
          <a:lstStyle/>
          <a:p>
            <a:pPr lvl="0"/>
            <a:r>
              <a:rPr lang="en-US" noProof="0" smtClean="0"/>
              <a:t>Click icon to add chart</a:t>
            </a:r>
            <a:endParaRPr lang="en-US" noProof="0"/>
          </a:p>
        </p:txBody>
      </p:sp>
    </p:spTree>
    <p:extLst>
      <p:ext uri="{BB962C8B-B14F-4D97-AF65-F5344CB8AC3E}">
        <p14:creationId xmlns:p14="http://schemas.microsoft.com/office/powerpoint/2010/main" xmlns="" val="130262573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6705600" cy="763752"/>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457200" y="1323474"/>
            <a:ext cx="8229600" cy="4025900"/>
          </a:xfrm>
        </p:spPr>
        <p:txBody>
          <a:bodyPr/>
          <a:lstStyle/>
          <a:p>
            <a:pPr lvl="0"/>
            <a:r>
              <a:rPr lang="en-US" noProof="0" smtClean="0"/>
              <a:t>Click icon to add table</a:t>
            </a:r>
            <a:endParaRPr lang="en-US" noProof="0"/>
          </a:p>
        </p:txBody>
      </p:sp>
    </p:spTree>
    <p:extLst>
      <p:ext uri="{BB962C8B-B14F-4D97-AF65-F5344CB8AC3E}">
        <p14:creationId xmlns:p14="http://schemas.microsoft.com/office/powerpoint/2010/main" xmlns="" val="12902771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C9CC3C3-FBAF-47CE-B315-0032B98D2515}" type="slidenum">
              <a:rPr lang="en-US"/>
              <a:pPr>
                <a:defRPr/>
              </a:pPr>
              <a:t>‹#›</a:t>
            </a:fld>
            <a:endParaRPr lang="en-US"/>
          </a:p>
        </p:txBody>
      </p:sp>
    </p:spTree>
    <p:extLst>
      <p:ext uri="{BB962C8B-B14F-4D97-AF65-F5344CB8AC3E}">
        <p14:creationId xmlns:p14="http://schemas.microsoft.com/office/powerpoint/2010/main" xmlns="" val="409748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32822D4-EED9-478D-9776-CCFE990FACB6}" type="slidenum">
              <a:rPr lang="en-US"/>
              <a:pPr>
                <a:defRPr/>
              </a:pPr>
              <a:t>‹#›</a:t>
            </a:fld>
            <a:endParaRPr lang="en-US"/>
          </a:p>
        </p:txBody>
      </p:sp>
    </p:spTree>
    <p:extLst>
      <p:ext uri="{BB962C8B-B14F-4D97-AF65-F5344CB8AC3E}">
        <p14:creationId xmlns:p14="http://schemas.microsoft.com/office/powerpoint/2010/main" xmlns="" val="81709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6FDE564-D816-43AF-B05F-450C6B2336EA}" type="slidenum">
              <a:rPr lang="en-US"/>
              <a:pPr>
                <a:defRPr/>
              </a:pPr>
              <a:t>‹#›</a:t>
            </a:fld>
            <a:endParaRPr lang="en-US"/>
          </a:p>
        </p:txBody>
      </p:sp>
    </p:spTree>
    <p:extLst>
      <p:ext uri="{BB962C8B-B14F-4D97-AF65-F5344CB8AC3E}">
        <p14:creationId xmlns:p14="http://schemas.microsoft.com/office/powerpoint/2010/main" xmlns="" val="369893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31FBA81-9DCB-461A-B9AC-813EB1855328}" type="slidenum">
              <a:rPr lang="en-US"/>
              <a:pPr>
                <a:defRPr/>
              </a:pPr>
              <a:t>‹#›</a:t>
            </a:fld>
            <a:endParaRPr lang="en-US"/>
          </a:p>
        </p:txBody>
      </p:sp>
    </p:spTree>
    <p:extLst>
      <p:ext uri="{BB962C8B-B14F-4D97-AF65-F5344CB8AC3E}">
        <p14:creationId xmlns:p14="http://schemas.microsoft.com/office/powerpoint/2010/main" xmlns="" val="231769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9.jpeg"/><Relationship Id="rId2" Type="http://schemas.openxmlformats.org/officeDocument/2006/relationships/slideLayout" Target="../slideLayouts/slideLayout46.xml"/><Relationship Id="rId16" Type="http://schemas.openxmlformats.org/officeDocument/2006/relationships/image" Target="../media/image8.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24" descr="subtle gray background"/>
          <p:cNvPicPr>
            <a:picLocks noChangeAspect="1" noChangeArrowheads="1"/>
          </p:cNvPicPr>
          <p:nvPr/>
        </p:nvPicPr>
        <p:blipFill>
          <a:blip r:embed="rId16" cstate="print"/>
          <a:srcRect t="58356" b="3288"/>
          <a:stretch>
            <a:fillRect/>
          </a:stretch>
        </p:blipFill>
        <p:spPr bwMode="auto">
          <a:xfrm>
            <a:off x="0" y="5524500"/>
            <a:ext cx="9144000" cy="13335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866900"/>
            <a:ext cx="8229600" cy="402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Bullet level one</a:t>
            </a:r>
          </a:p>
          <a:p>
            <a:pPr lvl="1"/>
            <a:r>
              <a:rPr lang="en-US" smtClean="0"/>
              <a:t>Bullet level two</a:t>
            </a:r>
          </a:p>
          <a:p>
            <a:pPr lvl="2"/>
            <a:r>
              <a:rPr lang="en-US" smtClean="0"/>
              <a:t>Bullet level three</a:t>
            </a:r>
          </a:p>
          <a:p>
            <a:pPr lvl="3"/>
            <a:r>
              <a:rPr lang="en-US" smtClean="0"/>
              <a:t>Bullet level four</a:t>
            </a:r>
          </a:p>
        </p:txBody>
      </p:sp>
      <p:sp>
        <p:nvSpPr>
          <p:cNvPr id="1030" name="Rectangle 6"/>
          <p:cNvSpPr>
            <a:spLocks noGrp="1" noChangeArrowheads="1"/>
          </p:cNvSpPr>
          <p:nvPr>
            <p:ph type="sldNum" sz="quarter" idx="4"/>
          </p:nvPr>
        </p:nvSpPr>
        <p:spPr bwMode="auto">
          <a:xfrm>
            <a:off x="6553200" y="6557963"/>
            <a:ext cx="2133600" cy="244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lvl1pPr algn="r">
              <a:defRPr sz="1000">
                <a:solidFill>
                  <a:srgbClr val="969696"/>
                </a:solidFill>
                <a:latin typeface="Arial" pitchFamily="34" charset="0"/>
              </a:defRPr>
            </a:lvl1pPr>
          </a:lstStyle>
          <a:p>
            <a:pPr fontAlgn="base">
              <a:spcBef>
                <a:spcPct val="0"/>
              </a:spcBef>
              <a:spcAft>
                <a:spcPct val="0"/>
              </a:spcAft>
              <a:defRPr/>
            </a:pPr>
            <a:fld id="{398A8606-9812-4D29-9A26-9FD5898DD9EE}" type="slidenum">
              <a:rPr lang="en-US"/>
              <a:pPr fontAlgn="base">
                <a:spcBef>
                  <a:spcPct val="0"/>
                </a:spcBef>
                <a:spcAft>
                  <a:spcPct val="0"/>
                </a:spcAft>
                <a:defRPr/>
              </a:pPr>
              <a:t>‹#›</a:t>
            </a:fld>
            <a:endParaRPr lang="en-US"/>
          </a:p>
        </p:txBody>
      </p:sp>
      <p:sp>
        <p:nvSpPr>
          <p:cNvPr id="11273" name="Rectangle 6"/>
          <p:cNvSpPr>
            <a:spLocks noChangeArrowheads="1"/>
          </p:cNvSpPr>
          <p:nvPr/>
        </p:nvSpPr>
        <p:spPr bwMode="invGray">
          <a:xfrm>
            <a:off x="0" y="0"/>
            <a:ext cx="9144000" cy="1181100"/>
          </a:xfrm>
          <a:prstGeom prst="rect">
            <a:avLst/>
          </a:prstGeom>
          <a:gradFill rotWithShape="1">
            <a:gsLst>
              <a:gs pos="0">
                <a:srgbClr val="98050E"/>
              </a:gs>
              <a:gs pos="100000">
                <a:srgbClr val="D10811"/>
              </a:gs>
            </a:gsLst>
            <a:lin ang="0" scaled="1"/>
          </a:gra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2" name="Group 138"/>
          <p:cNvGrpSpPr>
            <a:grpSpLocks/>
          </p:cNvGrpSpPr>
          <p:nvPr/>
        </p:nvGrpSpPr>
        <p:grpSpPr bwMode="auto">
          <a:xfrm>
            <a:off x="0" y="0"/>
            <a:ext cx="9144000" cy="1150938"/>
            <a:chOff x="0" y="0"/>
            <a:chExt cx="5760" cy="725"/>
          </a:xfrm>
        </p:grpSpPr>
        <p:grpSp>
          <p:nvGrpSpPr>
            <p:cNvPr id="1039" name="Group 7"/>
            <p:cNvGrpSpPr>
              <a:grpSpLocks/>
            </p:cNvGrpSpPr>
            <p:nvPr/>
          </p:nvGrpSpPr>
          <p:grpSpPr bwMode="auto">
            <a:xfrm>
              <a:off x="0" y="0"/>
              <a:ext cx="5760" cy="173"/>
              <a:chOff x="0" y="0"/>
              <a:chExt cx="5760" cy="173"/>
            </a:xfrm>
          </p:grpSpPr>
          <p:sp>
            <p:nvSpPr>
              <p:cNvPr id="11276" name="Rectangle 8"/>
              <p:cNvSpPr>
                <a:spLocks noChangeArrowheads="1"/>
              </p:cNvSpPr>
              <p:nvPr/>
            </p:nvSpPr>
            <p:spPr bwMode="invGray">
              <a:xfrm>
                <a:off x="2784" y="0"/>
                <a:ext cx="192" cy="173"/>
              </a:xfrm>
              <a:prstGeom prst="rect">
                <a:avLst/>
              </a:prstGeom>
              <a:solidFill>
                <a:srgbClr val="D10811">
                  <a:alpha val="0"/>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77" name="Rectangle 9"/>
              <p:cNvSpPr>
                <a:spLocks noChangeArrowheads="1"/>
              </p:cNvSpPr>
              <p:nvPr/>
            </p:nvSpPr>
            <p:spPr bwMode="invGray">
              <a:xfrm>
                <a:off x="2585"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78" name="Rectangle 10"/>
              <p:cNvSpPr>
                <a:spLocks noChangeArrowheads="1"/>
              </p:cNvSpPr>
              <p:nvPr/>
            </p:nvSpPr>
            <p:spPr bwMode="invGray">
              <a:xfrm>
                <a:off x="2386"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79" name="Rectangle 11"/>
              <p:cNvSpPr>
                <a:spLocks noChangeArrowheads="1"/>
              </p:cNvSpPr>
              <p:nvPr/>
            </p:nvSpPr>
            <p:spPr bwMode="invGray">
              <a:xfrm>
                <a:off x="2187"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0" name="Rectangle 12"/>
              <p:cNvSpPr>
                <a:spLocks noChangeArrowheads="1"/>
              </p:cNvSpPr>
              <p:nvPr/>
            </p:nvSpPr>
            <p:spPr bwMode="invGray">
              <a:xfrm>
                <a:off x="1988"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1" name="Rectangle 13"/>
              <p:cNvSpPr>
                <a:spLocks noChangeArrowheads="1"/>
              </p:cNvSpPr>
              <p:nvPr/>
            </p:nvSpPr>
            <p:spPr bwMode="invGray">
              <a:xfrm>
                <a:off x="1789"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2" name="Rectangle 14"/>
              <p:cNvSpPr>
                <a:spLocks noChangeArrowheads="1"/>
              </p:cNvSpPr>
              <p:nvPr/>
            </p:nvSpPr>
            <p:spPr bwMode="invGray">
              <a:xfrm>
                <a:off x="1590"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3" name="Rectangle 15"/>
              <p:cNvSpPr>
                <a:spLocks noChangeArrowheads="1"/>
              </p:cNvSpPr>
              <p:nvPr/>
            </p:nvSpPr>
            <p:spPr bwMode="invGray">
              <a:xfrm>
                <a:off x="1392" y="0"/>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4" name="Rectangle 16"/>
              <p:cNvSpPr>
                <a:spLocks noChangeArrowheads="1"/>
              </p:cNvSpPr>
              <p:nvPr/>
            </p:nvSpPr>
            <p:spPr bwMode="invGray">
              <a:xfrm>
                <a:off x="1193" y="0"/>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5" name="Rectangle 17"/>
              <p:cNvSpPr>
                <a:spLocks noChangeArrowheads="1"/>
              </p:cNvSpPr>
              <p:nvPr/>
            </p:nvSpPr>
            <p:spPr bwMode="invGray">
              <a:xfrm>
                <a:off x="994"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6" name="Rectangle 18"/>
              <p:cNvSpPr>
                <a:spLocks noChangeArrowheads="1"/>
              </p:cNvSpPr>
              <p:nvPr/>
            </p:nvSpPr>
            <p:spPr bwMode="invGray">
              <a:xfrm>
                <a:off x="795"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7" name="Rectangle 19"/>
              <p:cNvSpPr>
                <a:spLocks noChangeArrowheads="1"/>
              </p:cNvSpPr>
              <p:nvPr/>
            </p:nvSpPr>
            <p:spPr bwMode="invGray">
              <a:xfrm>
                <a:off x="596"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8" name="Rectangle 20"/>
              <p:cNvSpPr>
                <a:spLocks noChangeArrowheads="1"/>
              </p:cNvSpPr>
              <p:nvPr/>
            </p:nvSpPr>
            <p:spPr bwMode="invGray">
              <a:xfrm>
                <a:off x="397"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9" name="Rectangle 21"/>
              <p:cNvSpPr>
                <a:spLocks noChangeArrowheads="1"/>
              </p:cNvSpPr>
              <p:nvPr/>
            </p:nvSpPr>
            <p:spPr bwMode="invGray">
              <a:xfrm>
                <a:off x="198"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0" name="Rectangle 22"/>
              <p:cNvSpPr>
                <a:spLocks noChangeArrowheads="1"/>
              </p:cNvSpPr>
              <p:nvPr/>
            </p:nvSpPr>
            <p:spPr bwMode="invGray">
              <a:xfrm>
                <a:off x="0" y="0"/>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1" name="Rectangle 23"/>
              <p:cNvSpPr>
                <a:spLocks noChangeArrowheads="1"/>
              </p:cNvSpPr>
              <p:nvPr/>
            </p:nvSpPr>
            <p:spPr bwMode="invGray">
              <a:xfrm>
                <a:off x="5568"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2" name="Rectangle 24"/>
              <p:cNvSpPr>
                <a:spLocks noChangeArrowheads="1"/>
              </p:cNvSpPr>
              <p:nvPr/>
            </p:nvSpPr>
            <p:spPr bwMode="invGray">
              <a:xfrm>
                <a:off x="5369"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3" name="Rectangle 25"/>
              <p:cNvSpPr>
                <a:spLocks noChangeArrowheads="1"/>
              </p:cNvSpPr>
              <p:nvPr/>
            </p:nvSpPr>
            <p:spPr bwMode="invGray">
              <a:xfrm>
                <a:off x="5170"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4" name="Rectangle 26"/>
              <p:cNvSpPr>
                <a:spLocks noChangeArrowheads="1"/>
              </p:cNvSpPr>
              <p:nvPr/>
            </p:nvSpPr>
            <p:spPr bwMode="invGray">
              <a:xfrm>
                <a:off x="4971"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5" name="Rectangle 27"/>
              <p:cNvSpPr>
                <a:spLocks noChangeArrowheads="1"/>
              </p:cNvSpPr>
              <p:nvPr/>
            </p:nvSpPr>
            <p:spPr bwMode="invGray">
              <a:xfrm>
                <a:off x="4772"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6" name="Rectangle 28"/>
              <p:cNvSpPr>
                <a:spLocks noChangeArrowheads="1"/>
              </p:cNvSpPr>
              <p:nvPr/>
            </p:nvSpPr>
            <p:spPr bwMode="invGray">
              <a:xfrm>
                <a:off x="4573"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7" name="Rectangle 29"/>
              <p:cNvSpPr>
                <a:spLocks noChangeArrowheads="1"/>
              </p:cNvSpPr>
              <p:nvPr/>
            </p:nvSpPr>
            <p:spPr bwMode="invGray">
              <a:xfrm>
                <a:off x="4374"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8" name="Rectangle 30"/>
              <p:cNvSpPr>
                <a:spLocks noChangeArrowheads="1"/>
              </p:cNvSpPr>
              <p:nvPr/>
            </p:nvSpPr>
            <p:spPr bwMode="invGray">
              <a:xfrm>
                <a:off x="4176" y="0"/>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9" name="Rectangle 31"/>
              <p:cNvSpPr>
                <a:spLocks noChangeArrowheads="1"/>
              </p:cNvSpPr>
              <p:nvPr/>
            </p:nvSpPr>
            <p:spPr bwMode="invGray">
              <a:xfrm>
                <a:off x="3977"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0" name="Rectangle 32"/>
              <p:cNvSpPr>
                <a:spLocks noChangeArrowheads="1"/>
              </p:cNvSpPr>
              <p:nvPr/>
            </p:nvSpPr>
            <p:spPr bwMode="invGray">
              <a:xfrm>
                <a:off x="3778"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1" name="Rectangle 33"/>
              <p:cNvSpPr>
                <a:spLocks noChangeArrowheads="1"/>
              </p:cNvSpPr>
              <p:nvPr/>
            </p:nvSpPr>
            <p:spPr bwMode="invGray">
              <a:xfrm>
                <a:off x="3579" y="0"/>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2" name="Rectangle 34"/>
              <p:cNvSpPr>
                <a:spLocks noChangeArrowheads="1"/>
              </p:cNvSpPr>
              <p:nvPr/>
            </p:nvSpPr>
            <p:spPr bwMode="invGray">
              <a:xfrm>
                <a:off x="3380"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3" name="Rectangle 35"/>
              <p:cNvSpPr>
                <a:spLocks noChangeArrowheads="1"/>
              </p:cNvSpPr>
              <p:nvPr/>
            </p:nvSpPr>
            <p:spPr bwMode="invGray">
              <a:xfrm>
                <a:off x="3181"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4" name="Rectangle 36"/>
              <p:cNvSpPr>
                <a:spLocks noChangeArrowheads="1"/>
              </p:cNvSpPr>
              <p:nvPr/>
            </p:nvSpPr>
            <p:spPr bwMode="invGray">
              <a:xfrm>
                <a:off x="2982"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grpSp>
          <p:nvGrpSpPr>
            <p:cNvPr id="1040" name="Group 37"/>
            <p:cNvGrpSpPr>
              <a:grpSpLocks/>
            </p:cNvGrpSpPr>
            <p:nvPr/>
          </p:nvGrpSpPr>
          <p:grpSpPr bwMode="auto">
            <a:xfrm>
              <a:off x="0" y="184"/>
              <a:ext cx="5760" cy="173"/>
              <a:chOff x="0" y="184"/>
              <a:chExt cx="5760" cy="173"/>
            </a:xfrm>
          </p:grpSpPr>
          <p:sp>
            <p:nvSpPr>
              <p:cNvPr id="11306" name="Rectangle 38"/>
              <p:cNvSpPr>
                <a:spLocks noChangeArrowheads="1"/>
              </p:cNvSpPr>
              <p:nvPr/>
            </p:nvSpPr>
            <p:spPr bwMode="invGray">
              <a:xfrm>
                <a:off x="2784"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7" name="Rectangle 39"/>
              <p:cNvSpPr>
                <a:spLocks noChangeArrowheads="1"/>
              </p:cNvSpPr>
              <p:nvPr/>
            </p:nvSpPr>
            <p:spPr bwMode="invGray">
              <a:xfrm>
                <a:off x="2585"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8" name="Rectangle 40"/>
              <p:cNvSpPr>
                <a:spLocks noChangeArrowheads="1"/>
              </p:cNvSpPr>
              <p:nvPr/>
            </p:nvSpPr>
            <p:spPr bwMode="invGray">
              <a:xfrm>
                <a:off x="2386"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9" name="Rectangle 41"/>
              <p:cNvSpPr>
                <a:spLocks noChangeArrowheads="1"/>
              </p:cNvSpPr>
              <p:nvPr/>
            </p:nvSpPr>
            <p:spPr bwMode="invGray">
              <a:xfrm>
                <a:off x="2187" y="184"/>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0" name="Rectangle 42"/>
              <p:cNvSpPr>
                <a:spLocks noChangeArrowheads="1"/>
              </p:cNvSpPr>
              <p:nvPr/>
            </p:nvSpPr>
            <p:spPr bwMode="invGray">
              <a:xfrm>
                <a:off x="1988"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1" name="Rectangle 43"/>
              <p:cNvSpPr>
                <a:spLocks noChangeArrowheads="1"/>
              </p:cNvSpPr>
              <p:nvPr/>
            </p:nvSpPr>
            <p:spPr bwMode="invGray">
              <a:xfrm>
                <a:off x="1789" y="184"/>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2" name="Rectangle 44"/>
              <p:cNvSpPr>
                <a:spLocks noChangeArrowheads="1"/>
              </p:cNvSpPr>
              <p:nvPr/>
            </p:nvSpPr>
            <p:spPr bwMode="invGray">
              <a:xfrm>
                <a:off x="1590" y="184"/>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3" name="Rectangle 45"/>
              <p:cNvSpPr>
                <a:spLocks noChangeArrowheads="1"/>
              </p:cNvSpPr>
              <p:nvPr/>
            </p:nvSpPr>
            <p:spPr bwMode="invGray">
              <a:xfrm>
                <a:off x="1392" y="184"/>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4" name="Rectangle 46"/>
              <p:cNvSpPr>
                <a:spLocks noChangeArrowheads="1"/>
              </p:cNvSpPr>
              <p:nvPr/>
            </p:nvSpPr>
            <p:spPr bwMode="invGray">
              <a:xfrm>
                <a:off x="1193" y="184"/>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5" name="Rectangle 47"/>
              <p:cNvSpPr>
                <a:spLocks noChangeArrowheads="1"/>
              </p:cNvSpPr>
              <p:nvPr/>
            </p:nvSpPr>
            <p:spPr bwMode="invGray">
              <a:xfrm>
                <a:off x="994" y="184"/>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6" name="Rectangle 48"/>
              <p:cNvSpPr>
                <a:spLocks noChangeArrowheads="1"/>
              </p:cNvSpPr>
              <p:nvPr/>
            </p:nvSpPr>
            <p:spPr bwMode="invGray">
              <a:xfrm>
                <a:off x="795"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7" name="Rectangle 49"/>
              <p:cNvSpPr>
                <a:spLocks noChangeArrowheads="1"/>
              </p:cNvSpPr>
              <p:nvPr/>
            </p:nvSpPr>
            <p:spPr bwMode="invGray">
              <a:xfrm>
                <a:off x="596" y="184"/>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8" name="Rectangle 50"/>
              <p:cNvSpPr>
                <a:spLocks noChangeArrowheads="1"/>
              </p:cNvSpPr>
              <p:nvPr/>
            </p:nvSpPr>
            <p:spPr bwMode="invGray">
              <a:xfrm>
                <a:off x="397" y="184"/>
                <a:ext cx="192" cy="173"/>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9" name="Rectangle 51"/>
              <p:cNvSpPr>
                <a:spLocks noChangeArrowheads="1"/>
              </p:cNvSpPr>
              <p:nvPr/>
            </p:nvSpPr>
            <p:spPr bwMode="invGray">
              <a:xfrm>
                <a:off x="198" y="184"/>
                <a:ext cx="192" cy="173"/>
              </a:xfrm>
              <a:prstGeom prst="rect">
                <a:avLst/>
              </a:prstGeom>
              <a:solidFill>
                <a:srgbClr val="D10811">
                  <a:alpha val="30196"/>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0" name="Rectangle 52"/>
              <p:cNvSpPr>
                <a:spLocks noChangeArrowheads="1"/>
              </p:cNvSpPr>
              <p:nvPr/>
            </p:nvSpPr>
            <p:spPr bwMode="invGray">
              <a:xfrm>
                <a:off x="0" y="184"/>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1" name="Rectangle 53"/>
              <p:cNvSpPr>
                <a:spLocks noChangeArrowheads="1"/>
              </p:cNvSpPr>
              <p:nvPr/>
            </p:nvSpPr>
            <p:spPr bwMode="invGray">
              <a:xfrm>
                <a:off x="5568"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2" name="Rectangle 54"/>
              <p:cNvSpPr>
                <a:spLocks noChangeArrowheads="1"/>
              </p:cNvSpPr>
              <p:nvPr/>
            </p:nvSpPr>
            <p:spPr bwMode="invGray">
              <a:xfrm>
                <a:off x="5369"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3" name="Rectangle 55"/>
              <p:cNvSpPr>
                <a:spLocks noChangeArrowheads="1"/>
              </p:cNvSpPr>
              <p:nvPr/>
            </p:nvSpPr>
            <p:spPr bwMode="invGray">
              <a:xfrm>
                <a:off x="5170"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4" name="Rectangle 56"/>
              <p:cNvSpPr>
                <a:spLocks noChangeArrowheads="1"/>
              </p:cNvSpPr>
              <p:nvPr/>
            </p:nvSpPr>
            <p:spPr bwMode="invGray">
              <a:xfrm>
                <a:off x="4971"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5" name="Rectangle 57"/>
              <p:cNvSpPr>
                <a:spLocks noChangeArrowheads="1"/>
              </p:cNvSpPr>
              <p:nvPr/>
            </p:nvSpPr>
            <p:spPr bwMode="invGray">
              <a:xfrm>
                <a:off x="4772"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6" name="Rectangle 58"/>
              <p:cNvSpPr>
                <a:spLocks noChangeArrowheads="1"/>
              </p:cNvSpPr>
              <p:nvPr/>
            </p:nvSpPr>
            <p:spPr bwMode="invGray">
              <a:xfrm>
                <a:off x="4573" y="184"/>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7" name="Rectangle 59"/>
              <p:cNvSpPr>
                <a:spLocks noChangeArrowheads="1"/>
              </p:cNvSpPr>
              <p:nvPr/>
            </p:nvSpPr>
            <p:spPr bwMode="invGray">
              <a:xfrm>
                <a:off x="4374" y="184"/>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8" name="Rectangle 60"/>
              <p:cNvSpPr>
                <a:spLocks noChangeArrowheads="1"/>
              </p:cNvSpPr>
              <p:nvPr/>
            </p:nvSpPr>
            <p:spPr bwMode="invGray">
              <a:xfrm>
                <a:off x="4176" y="184"/>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9" name="Rectangle 61"/>
              <p:cNvSpPr>
                <a:spLocks noChangeArrowheads="1"/>
              </p:cNvSpPr>
              <p:nvPr/>
            </p:nvSpPr>
            <p:spPr bwMode="invGray">
              <a:xfrm>
                <a:off x="3977" y="184"/>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0" name="Rectangle 62"/>
              <p:cNvSpPr>
                <a:spLocks noChangeArrowheads="1"/>
              </p:cNvSpPr>
              <p:nvPr/>
            </p:nvSpPr>
            <p:spPr bwMode="invGray">
              <a:xfrm>
                <a:off x="3778"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1" name="Rectangle 63"/>
              <p:cNvSpPr>
                <a:spLocks noChangeArrowheads="1"/>
              </p:cNvSpPr>
              <p:nvPr/>
            </p:nvSpPr>
            <p:spPr bwMode="invGray">
              <a:xfrm>
                <a:off x="3579" y="184"/>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2" name="Rectangle 64"/>
              <p:cNvSpPr>
                <a:spLocks noChangeArrowheads="1"/>
              </p:cNvSpPr>
              <p:nvPr/>
            </p:nvSpPr>
            <p:spPr bwMode="invGray">
              <a:xfrm>
                <a:off x="3380"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3" name="Rectangle 65"/>
              <p:cNvSpPr>
                <a:spLocks noChangeArrowheads="1"/>
              </p:cNvSpPr>
              <p:nvPr/>
            </p:nvSpPr>
            <p:spPr bwMode="invGray">
              <a:xfrm>
                <a:off x="3181" y="184"/>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4" name="Rectangle 66"/>
              <p:cNvSpPr>
                <a:spLocks noChangeArrowheads="1"/>
              </p:cNvSpPr>
              <p:nvPr/>
            </p:nvSpPr>
            <p:spPr bwMode="invGray">
              <a:xfrm>
                <a:off x="2982"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grpSp>
          <p:nvGrpSpPr>
            <p:cNvPr id="1041" name="Group 67"/>
            <p:cNvGrpSpPr>
              <a:grpSpLocks/>
            </p:cNvGrpSpPr>
            <p:nvPr/>
          </p:nvGrpSpPr>
          <p:grpSpPr bwMode="auto">
            <a:xfrm>
              <a:off x="0" y="368"/>
              <a:ext cx="5760" cy="173"/>
              <a:chOff x="0" y="368"/>
              <a:chExt cx="5760" cy="173"/>
            </a:xfrm>
          </p:grpSpPr>
          <p:sp>
            <p:nvSpPr>
              <p:cNvPr id="11336" name="Rectangle 68"/>
              <p:cNvSpPr>
                <a:spLocks noChangeArrowheads="1"/>
              </p:cNvSpPr>
              <p:nvPr/>
            </p:nvSpPr>
            <p:spPr bwMode="invGray">
              <a:xfrm>
                <a:off x="2784" y="368"/>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7" name="Rectangle 69"/>
              <p:cNvSpPr>
                <a:spLocks noChangeArrowheads="1"/>
              </p:cNvSpPr>
              <p:nvPr/>
            </p:nvSpPr>
            <p:spPr bwMode="invGray">
              <a:xfrm>
                <a:off x="2585" y="368"/>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8" name="Rectangle 70"/>
              <p:cNvSpPr>
                <a:spLocks noChangeArrowheads="1"/>
              </p:cNvSpPr>
              <p:nvPr/>
            </p:nvSpPr>
            <p:spPr bwMode="invGray">
              <a:xfrm>
                <a:off x="2386"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9" name="Rectangle 71"/>
              <p:cNvSpPr>
                <a:spLocks noChangeArrowheads="1"/>
              </p:cNvSpPr>
              <p:nvPr/>
            </p:nvSpPr>
            <p:spPr bwMode="invGray">
              <a:xfrm>
                <a:off x="2187"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0" name="Rectangle 72"/>
              <p:cNvSpPr>
                <a:spLocks noChangeArrowheads="1"/>
              </p:cNvSpPr>
              <p:nvPr/>
            </p:nvSpPr>
            <p:spPr bwMode="invGray">
              <a:xfrm>
                <a:off x="1988"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1" name="Rectangle 73"/>
              <p:cNvSpPr>
                <a:spLocks noChangeArrowheads="1"/>
              </p:cNvSpPr>
              <p:nvPr/>
            </p:nvSpPr>
            <p:spPr bwMode="invGray">
              <a:xfrm>
                <a:off x="1789" y="368"/>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2" name="Rectangle 74"/>
              <p:cNvSpPr>
                <a:spLocks noChangeArrowheads="1"/>
              </p:cNvSpPr>
              <p:nvPr/>
            </p:nvSpPr>
            <p:spPr bwMode="invGray">
              <a:xfrm>
                <a:off x="1590" y="368"/>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3" name="Rectangle 75"/>
              <p:cNvSpPr>
                <a:spLocks noChangeArrowheads="1"/>
              </p:cNvSpPr>
              <p:nvPr/>
            </p:nvSpPr>
            <p:spPr bwMode="invGray">
              <a:xfrm>
                <a:off x="1392" y="368"/>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4" name="Rectangle 76"/>
              <p:cNvSpPr>
                <a:spLocks noChangeArrowheads="1"/>
              </p:cNvSpPr>
              <p:nvPr/>
            </p:nvSpPr>
            <p:spPr bwMode="invGray">
              <a:xfrm>
                <a:off x="1193" y="368"/>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5" name="Rectangle 77"/>
              <p:cNvSpPr>
                <a:spLocks noChangeArrowheads="1"/>
              </p:cNvSpPr>
              <p:nvPr/>
            </p:nvSpPr>
            <p:spPr bwMode="invGray">
              <a:xfrm>
                <a:off x="994" y="368"/>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6" name="Rectangle 78"/>
              <p:cNvSpPr>
                <a:spLocks noChangeArrowheads="1"/>
              </p:cNvSpPr>
              <p:nvPr/>
            </p:nvSpPr>
            <p:spPr bwMode="invGray">
              <a:xfrm>
                <a:off x="795" y="368"/>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7" name="Rectangle 79"/>
              <p:cNvSpPr>
                <a:spLocks noChangeArrowheads="1"/>
              </p:cNvSpPr>
              <p:nvPr/>
            </p:nvSpPr>
            <p:spPr bwMode="invGray">
              <a:xfrm>
                <a:off x="596" y="368"/>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8" name="Rectangle 80"/>
              <p:cNvSpPr>
                <a:spLocks noChangeArrowheads="1"/>
              </p:cNvSpPr>
              <p:nvPr/>
            </p:nvSpPr>
            <p:spPr bwMode="invGray">
              <a:xfrm>
                <a:off x="397" y="368"/>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9" name="Rectangle 81"/>
              <p:cNvSpPr>
                <a:spLocks noChangeArrowheads="1"/>
              </p:cNvSpPr>
              <p:nvPr/>
            </p:nvSpPr>
            <p:spPr bwMode="invGray">
              <a:xfrm>
                <a:off x="198" y="368"/>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0" name="Rectangle 82"/>
              <p:cNvSpPr>
                <a:spLocks noChangeArrowheads="1"/>
              </p:cNvSpPr>
              <p:nvPr/>
            </p:nvSpPr>
            <p:spPr bwMode="invGray">
              <a:xfrm>
                <a:off x="0" y="368"/>
                <a:ext cx="192" cy="173"/>
              </a:xfrm>
              <a:prstGeom prst="rect">
                <a:avLst/>
              </a:prstGeom>
              <a:solidFill>
                <a:srgbClr val="D10811">
                  <a:alpha val="30196"/>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1" name="Rectangle 83"/>
              <p:cNvSpPr>
                <a:spLocks noChangeArrowheads="1"/>
              </p:cNvSpPr>
              <p:nvPr/>
            </p:nvSpPr>
            <p:spPr bwMode="invGray">
              <a:xfrm>
                <a:off x="5568"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2" name="Rectangle 84"/>
              <p:cNvSpPr>
                <a:spLocks noChangeArrowheads="1"/>
              </p:cNvSpPr>
              <p:nvPr/>
            </p:nvSpPr>
            <p:spPr bwMode="invGray">
              <a:xfrm>
                <a:off x="5369"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3" name="Rectangle 85"/>
              <p:cNvSpPr>
                <a:spLocks noChangeArrowheads="1"/>
              </p:cNvSpPr>
              <p:nvPr/>
            </p:nvSpPr>
            <p:spPr bwMode="invGray">
              <a:xfrm>
                <a:off x="5170"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4" name="Rectangle 86"/>
              <p:cNvSpPr>
                <a:spLocks noChangeArrowheads="1"/>
              </p:cNvSpPr>
              <p:nvPr/>
            </p:nvSpPr>
            <p:spPr bwMode="invGray">
              <a:xfrm>
                <a:off x="4971"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5" name="Rectangle 87"/>
              <p:cNvSpPr>
                <a:spLocks noChangeArrowheads="1"/>
              </p:cNvSpPr>
              <p:nvPr/>
            </p:nvSpPr>
            <p:spPr bwMode="invGray">
              <a:xfrm>
                <a:off x="4772"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6" name="Rectangle 88"/>
              <p:cNvSpPr>
                <a:spLocks noChangeArrowheads="1"/>
              </p:cNvSpPr>
              <p:nvPr/>
            </p:nvSpPr>
            <p:spPr bwMode="invGray">
              <a:xfrm>
                <a:off x="4573" y="368"/>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7" name="Rectangle 89"/>
              <p:cNvSpPr>
                <a:spLocks noChangeArrowheads="1"/>
              </p:cNvSpPr>
              <p:nvPr/>
            </p:nvSpPr>
            <p:spPr bwMode="invGray">
              <a:xfrm>
                <a:off x="4374" y="368"/>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8" name="Rectangle 90"/>
              <p:cNvSpPr>
                <a:spLocks noChangeArrowheads="1"/>
              </p:cNvSpPr>
              <p:nvPr/>
            </p:nvSpPr>
            <p:spPr bwMode="invGray">
              <a:xfrm>
                <a:off x="4176"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9" name="Rectangle 91"/>
              <p:cNvSpPr>
                <a:spLocks noChangeArrowheads="1"/>
              </p:cNvSpPr>
              <p:nvPr/>
            </p:nvSpPr>
            <p:spPr bwMode="invGray">
              <a:xfrm>
                <a:off x="3977" y="368"/>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0" name="Rectangle 92"/>
              <p:cNvSpPr>
                <a:spLocks noChangeArrowheads="1"/>
              </p:cNvSpPr>
              <p:nvPr/>
            </p:nvSpPr>
            <p:spPr bwMode="invGray">
              <a:xfrm>
                <a:off x="3778" y="368"/>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1" name="Rectangle 93"/>
              <p:cNvSpPr>
                <a:spLocks noChangeArrowheads="1"/>
              </p:cNvSpPr>
              <p:nvPr/>
            </p:nvSpPr>
            <p:spPr bwMode="invGray">
              <a:xfrm>
                <a:off x="3579"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2" name="Rectangle 94"/>
              <p:cNvSpPr>
                <a:spLocks noChangeArrowheads="1"/>
              </p:cNvSpPr>
              <p:nvPr/>
            </p:nvSpPr>
            <p:spPr bwMode="invGray">
              <a:xfrm>
                <a:off x="3380"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3" name="Rectangle 95"/>
              <p:cNvSpPr>
                <a:spLocks noChangeArrowheads="1"/>
              </p:cNvSpPr>
              <p:nvPr/>
            </p:nvSpPr>
            <p:spPr bwMode="invGray">
              <a:xfrm>
                <a:off x="3181"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4" name="Rectangle 96"/>
              <p:cNvSpPr>
                <a:spLocks noChangeArrowheads="1"/>
              </p:cNvSpPr>
              <p:nvPr/>
            </p:nvSpPr>
            <p:spPr bwMode="invGray">
              <a:xfrm>
                <a:off x="2982"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grpSp>
          <p:nvGrpSpPr>
            <p:cNvPr id="1042" name="Group 97"/>
            <p:cNvGrpSpPr>
              <a:grpSpLocks/>
            </p:cNvGrpSpPr>
            <p:nvPr/>
          </p:nvGrpSpPr>
          <p:grpSpPr bwMode="auto">
            <a:xfrm>
              <a:off x="0" y="552"/>
              <a:ext cx="5760" cy="173"/>
              <a:chOff x="0" y="552"/>
              <a:chExt cx="5760" cy="173"/>
            </a:xfrm>
          </p:grpSpPr>
          <p:sp>
            <p:nvSpPr>
              <p:cNvPr id="11366" name="Rectangle 98"/>
              <p:cNvSpPr>
                <a:spLocks noChangeArrowheads="1"/>
              </p:cNvSpPr>
              <p:nvPr/>
            </p:nvSpPr>
            <p:spPr bwMode="invGray">
              <a:xfrm>
                <a:off x="2784" y="552"/>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7" name="Rectangle 99"/>
              <p:cNvSpPr>
                <a:spLocks noChangeArrowheads="1"/>
              </p:cNvSpPr>
              <p:nvPr/>
            </p:nvSpPr>
            <p:spPr bwMode="invGray">
              <a:xfrm>
                <a:off x="2585" y="552"/>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8" name="Rectangle 100"/>
              <p:cNvSpPr>
                <a:spLocks noChangeArrowheads="1"/>
              </p:cNvSpPr>
              <p:nvPr/>
            </p:nvSpPr>
            <p:spPr bwMode="invGray">
              <a:xfrm>
                <a:off x="2386" y="552"/>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9" name="Rectangle 101"/>
              <p:cNvSpPr>
                <a:spLocks noChangeArrowheads="1"/>
              </p:cNvSpPr>
              <p:nvPr/>
            </p:nvSpPr>
            <p:spPr bwMode="invGray">
              <a:xfrm>
                <a:off x="2187" y="552"/>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0" name="Rectangle 102"/>
              <p:cNvSpPr>
                <a:spLocks noChangeArrowheads="1"/>
              </p:cNvSpPr>
              <p:nvPr/>
            </p:nvSpPr>
            <p:spPr bwMode="invGray">
              <a:xfrm>
                <a:off x="1988"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1" name="Rectangle 103"/>
              <p:cNvSpPr>
                <a:spLocks noChangeArrowheads="1"/>
              </p:cNvSpPr>
              <p:nvPr/>
            </p:nvSpPr>
            <p:spPr bwMode="invGray">
              <a:xfrm>
                <a:off x="1789"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2" name="Rectangle 104"/>
              <p:cNvSpPr>
                <a:spLocks noChangeArrowheads="1"/>
              </p:cNvSpPr>
              <p:nvPr/>
            </p:nvSpPr>
            <p:spPr bwMode="invGray">
              <a:xfrm>
                <a:off x="1590"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3" name="Rectangle 105"/>
              <p:cNvSpPr>
                <a:spLocks noChangeArrowheads="1"/>
              </p:cNvSpPr>
              <p:nvPr/>
            </p:nvSpPr>
            <p:spPr bwMode="invGray">
              <a:xfrm>
                <a:off x="1392"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4" name="Rectangle 106"/>
              <p:cNvSpPr>
                <a:spLocks noChangeArrowheads="1"/>
              </p:cNvSpPr>
              <p:nvPr/>
            </p:nvSpPr>
            <p:spPr bwMode="invGray">
              <a:xfrm>
                <a:off x="1193" y="552"/>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5" name="Rectangle 107"/>
              <p:cNvSpPr>
                <a:spLocks noChangeArrowheads="1"/>
              </p:cNvSpPr>
              <p:nvPr/>
            </p:nvSpPr>
            <p:spPr bwMode="invGray">
              <a:xfrm>
                <a:off x="994" y="552"/>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6" name="Rectangle 108"/>
              <p:cNvSpPr>
                <a:spLocks noChangeArrowheads="1"/>
              </p:cNvSpPr>
              <p:nvPr/>
            </p:nvSpPr>
            <p:spPr bwMode="invGray">
              <a:xfrm>
                <a:off x="795" y="552"/>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7" name="Rectangle 109"/>
              <p:cNvSpPr>
                <a:spLocks noChangeArrowheads="1"/>
              </p:cNvSpPr>
              <p:nvPr/>
            </p:nvSpPr>
            <p:spPr bwMode="invGray">
              <a:xfrm>
                <a:off x="596" y="552"/>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8" name="Rectangle 110"/>
              <p:cNvSpPr>
                <a:spLocks noChangeArrowheads="1"/>
              </p:cNvSpPr>
              <p:nvPr/>
            </p:nvSpPr>
            <p:spPr bwMode="invGray">
              <a:xfrm>
                <a:off x="397" y="552"/>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9" name="Rectangle 111"/>
              <p:cNvSpPr>
                <a:spLocks noChangeArrowheads="1"/>
              </p:cNvSpPr>
              <p:nvPr/>
            </p:nvSpPr>
            <p:spPr bwMode="invGray">
              <a:xfrm>
                <a:off x="198" y="552"/>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0" name="Rectangle 112"/>
              <p:cNvSpPr>
                <a:spLocks noChangeArrowheads="1"/>
              </p:cNvSpPr>
              <p:nvPr/>
            </p:nvSpPr>
            <p:spPr bwMode="invGray">
              <a:xfrm>
                <a:off x="0" y="552"/>
                <a:ext cx="192" cy="173"/>
              </a:xfrm>
              <a:prstGeom prst="rect">
                <a:avLst/>
              </a:prstGeom>
              <a:solidFill>
                <a:srgbClr val="D10811">
                  <a:alpha val="0"/>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1" name="Rectangle 113"/>
              <p:cNvSpPr>
                <a:spLocks noChangeArrowheads="1"/>
              </p:cNvSpPr>
              <p:nvPr/>
            </p:nvSpPr>
            <p:spPr bwMode="invGray">
              <a:xfrm>
                <a:off x="5568"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2" name="Rectangle 114"/>
              <p:cNvSpPr>
                <a:spLocks noChangeArrowheads="1"/>
              </p:cNvSpPr>
              <p:nvPr/>
            </p:nvSpPr>
            <p:spPr bwMode="invGray">
              <a:xfrm>
                <a:off x="5369"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3" name="Rectangle 115"/>
              <p:cNvSpPr>
                <a:spLocks noChangeArrowheads="1"/>
              </p:cNvSpPr>
              <p:nvPr/>
            </p:nvSpPr>
            <p:spPr bwMode="invGray">
              <a:xfrm>
                <a:off x="5170"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4" name="Rectangle 116"/>
              <p:cNvSpPr>
                <a:spLocks noChangeArrowheads="1"/>
              </p:cNvSpPr>
              <p:nvPr/>
            </p:nvSpPr>
            <p:spPr bwMode="invGray">
              <a:xfrm>
                <a:off x="4971"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5" name="Rectangle 117"/>
              <p:cNvSpPr>
                <a:spLocks noChangeArrowheads="1"/>
              </p:cNvSpPr>
              <p:nvPr/>
            </p:nvSpPr>
            <p:spPr bwMode="invGray">
              <a:xfrm>
                <a:off x="4772"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6" name="Rectangle 118"/>
              <p:cNvSpPr>
                <a:spLocks noChangeArrowheads="1"/>
              </p:cNvSpPr>
              <p:nvPr/>
            </p:nvSpPr>
            <p:spPr bwMode="invGray">
              <a:xfrm>
                <a:off x="4573" y="552"/>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7" name="Rectangle 119"/>
              <p:cNvSpPr>
                <a:spLocks noChangeArrowheads="1"/>
              </p:cNvSpPr>
              <p:nvPr/>
            </p:nvSpPr>
            <p:spPr bwMode="invGray">
              <a:xfrm>
                <a:off x="4374"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8" name="Rectangle 120"/>
              <p:cNvSpPr>
                <a:spLocks noChangeArrowheads="1"/>
              </p:cNvSpPr>
              <p:nvPr/>
            </p:nvSpPr>
            <p:spPr bwMode="invGray">
              <a:xfrm>
                <a:off x="4176" y="552"/>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9" name="Rectangle 121"/>
              <p:cNvSpPr>
                <a:spLocks noChangeArrowheads="1"/>
              </p:cNvSpPr>
              <p:nvPr/>
            </p:nvSpPr>
            <p:spPr bwMode="invGray">
              <a:xfrm>
                <a:off x="3977"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90" name="Rectangle 122"/>
              <p:cNvSpPr>
                <a:spLocks noChangeArrowheads="1"/>
              </p:cNvSpPr>
              <p:nvPr/>
            </p:nvSpPr>
            <p:spPr bwMode="invGray">
              <a:xfrm>
                <a:off x="3778"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91" name="Rectangle 123"/>
              <p:cNvSpPr>
                <a:spLocks noChangeArrowheads="1"/>
              </p:cNvSpPr>
              <p:nvPr/>
            </p:nvSpPr>
            <p:spPr bwMode="invGray">
              <a:xfrm>
                <a:off x="3579"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92" name="Rectangle 124"/>
              <p:cNvSpPr>
                <a:spLocks noChangeArrowheads="1"/>
              </p:cNvSpPr>
              <p:nvPr/>
            </p:nvSpPr>
            <p:spPr bwMode="invGray">
              <a:xfrm>
                <a:off x="3380"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93" name="Rectangle 125"/>
              <p:cNvSpPr>
                <a:spLocks noChangeArrowheads="1"/>
              </p:cNvSpPr>
              <p:nvPr/>
            </p:nvSpPr>
            <p:spPr bwMode="invGray">
              <a:xfrm>
                <a:off x="3181" y="552"/>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94" name="Rectangle 126"/>
              <p:cNvSpPr>
                <a:spLocks noChangeArrowheads="1"/>
              </p:cNvSpPr>
              <p:nvPr/>
            </p:nvSpPr>
            <p:spPr bwMode="invGray">
              <a:xfrm>
                <a:off x="2982" y="552"/>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grpSp>
      <p:sp>
        <p:nvSpPr>
          <p:cNvPr id="1031" name="Rectangle 2"/>
          <p:cNvSpPr>
            <a:spLocks noGrp="1" noChangeArrowheads="1"/>
          </p:cNvSpPr>
          <p:nvPr>
            <p:ph type="title"/>
          </p:nvPr>
        </p:nvSpPr>
        <p:spPr bwMode="auto">
          <a:xfrm>
            <a:off x="512763" y="274638"/>
            <a:ext cx="6705600" cy="8239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grpSp>
        <p:nvGrpSpPr>
          <p:cNvPr id="1032" name="Group 127"/>
          <p:cNvGrpSpPr>
            <a:grpSpLocks/>
          </p:cNvGrpSpPr>
          <p:nvPr/>
        </p:nvGrpSpPr>
        <p:grpSpPr bwMode="auto">
          <a:xfrm>
            <a:off x="7472363" y="708025"/>
            <a:ext cx="1111250" cy="314325"/>
            <a:chOff x="4707" y="440"/>
            <a:chExt cx="700" cy="198"/>
          </a:xfrm>
        </p:grpSpPr>
        <p:sp>
          <p:nvSpPr>
            <p:cNvPr id="11401" name="Freeform 128"/>
            <p:cNvSpPr>
              <a:spLocks/>
            </p:cNvSpPr>
            <p:nvPr/>
          </p:nvSpPr>
          <p:spPr bwMode="invGray">
            <a:xfrm>
              <a:off x="5246" y="440"/>
              <a:ext cx="161"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1402" name="Freeform 129"/>
            <p:cNvSpPr>
              <a:spLocks/>
            </p:cNvSpPr>
            <p:nvPr/>
          </p:nvSpPr>
          <p:spPr bwMode="invGray">
            <a:xfrm>
              <a:off x="4707" y="441"/>
              <a:ext cx="161"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1403" name="Freeform 130"/>
            <p:cNvSpPr>
              <a:spLocks/>
            </p:cNvSpPr>
            <p:nvPr/>
          </p:nvSpPr>
          <p:spPr bwMode="invGray">
            <a:xfrm>
              <a:off x="4975" y="441"/>
              <a:ext cx="161"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1404" name="Freeform 131"/>
            <p:cNvSpPr>
              <a:spLocks/>
            </p:cNvSpPr>
            <p:nvPr/>
          </p:nvSpPr>
          <p:spPr bwMode="invGray">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1405" name="Freeform 132"/>
            <p:cNvSpPr>
              <a:spLocks/>
            </p:cNvSpPr>
            <p:nvPr/>
          </p:nvSpPr>
          <p:spPr bwMode="invGray">
            <a:xfrm>
              <a:off x="5113" y="440"/>
              <a:ext cx="160"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grpSp>
      <p:sp>
        <p:nvSpPr>
          <p:cNvPr id="1029" name="Rectangle 5"/>
          <p:cNvSpPr>
            <a:spLocks noChangeArrowheads="1"/>
          </p:cNvSpPr>
          <p:nvPr/>
        </p:nvSpPr>
        <p:spPr bwMode="auto">
          <a:xfrm>
            <a:off x="512763" y="6588125"/>
            <a:ext cx="2895600" cy="214313"/>
          </a:xfrm>
          <a:prstGeom prst="rect">
            <a:avLst/>
          </a:prstGeom>
          <a:noFill/>
          <a:ln w="9525">
            <a:noFill/>
            <a:miter lim="800000"/>
            <a:headEnd/>
            <a:tailEnd/>
          </a:ln>
        </p:spPr>
        <p:txBody>
          <a:bodyPr anchor="b">
            <a:spAutoFit/>
          </a:bodyPr>
          <a:lstStyle/>
          <a:p>
            <a:pPr fontAlgn="base">
              <a:spcBef>
                <a:spcPct val="0"/>
              </a:spcBef>
              <a:spcAft>
                <a:spcPct val="0"/>
              </a:spcAft>
              <a:defRPr/>
            </a:pPr>
            <a:r>
              <a:rPr lang="en-US" sz="800">
                <a:solidFill>
                  <a:srgbClr val="848484"/>
                </a:solidFill>
              </a:rPr>
              <a:t>© 2010 Avaya Inc. All rights reserved.</a:t>
            </a:r>
            <a:endParaRPr lang="en-US" sz="1400">
              <a:solidFill>
                <a:srgbClr val="323232"/>
              </a:solidFill>
            </a:endParaRPr>
          </a:p>
        </p:txBody>
      </p:sp>
    </p:spTree>
    <p:extLst>
      <p:ext uri="{BB962C8B-B14F-4D97-AF65-F5344CB8AC3E}">
        <p14:creationId xmlns:p14="http://schemas.microsoft.com/office/powerpoint/2010/main" xmlns="" val="47734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sz="3000">
          <a:solidFill>
            <a:schemeClr val="bg1"/>
          </a:solidFill>
          <a:latin typeface="+mj-lt"/>
          <a:ea typeface="+mj-ea"/>
          <a:cs typeface="+mj-cs"/>
        </a:defRPr>
      </a:lvl1pPr>
      <a:lvl2pPr algn="l" rtl="0" eaLnBrk="0" fontAlgn="base" hangingPunct="0">
        <a:lnSpc>
          <a:spcPct val="95000"/>
        </a:lnSpc>
        <a:spcBef>
          <a:spcPct val="0"/>
        </a:spcBef>
        <a:spcAft>
          <a:spcPct val="0"/>
        </a:spcAft>
        <a:defRPr sz="3000">
          <a:solidFill>
            <a:schemeClr val="bg1"/>
          </a:solidFill>
          <a:latin typeface="Arial" pitchFamily="34" charset="0"/>
        </a:defRPr>
      </a:lvl2pPr>
      <a:lvl3pPr algn="l" rtl="0" eaLnBrk="0" fontAlgn="base" hangingPunct="0">
        <a:lnSpc>
          <a:spcPct val="95000"/>
        </a:lnSpc>
        <a:spcBef>
          <a:spcPct val="0"/>
        </a:spcBef>
        <a:spcAft>
          <a:spcPct val="0"/>
        </a:spcAft>
        <a:defRPr sz="3000">
          <a:solidFill>
            <a:schemeClr val="bg1"/>
          </a:solidFill>
          <a:latin typeface="Arial" pitchFamily="34" charset="0"/>
        </a:defRPr>
      </a:lvl3pPr>
      <a:lvl4pPr algn="l" rtl="0" eaLnBrk="0" fontAlgn="base" hangingPunct="0">
        <a:lnSpc>
          <a:spcPct val="95000"/>
        </a:lnSpc>
        <a:spcBef>
          <a:spcPct val="0"/>
        </a:spcBef>
        <a:spcAft>
          <a:spcPct val="0"/>
        </a:spcAft>
        <a:defRPr sz="3000">
          <a:solidFill>
            <a:schemeClr val="bg1"/>
          </a:solidFill>
          <a:latin typeface="Arial" pitchFamily="34" charset="0"/>
        </a:defRPr>
      </a:lvl4pPr>
      <a:lvl5pPr algn="l" rtl="0" eaLnBrk="0" fontAlgn="base" hangingPunct="0">
        <a:lnSpc>
          <a:spcPct val="95000"/>
        </a:lnSpc>
        <a:spcBef>
          <a:spcPct val="0"/>
        </a:spcBef>
        <a:spcAft>
          <a:spcPct val="0"/>
        </a:spcAft>
        <a:defRPr sz="3000">
          <a:solidFill>
            <a:schemeClr val="bg1"/>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0" fontAlgn="base" hangingPunct="0">
        <a:lnSpc>
          <a:spcPct val="95000"/>
        </a:lnSpc>
        <a:spcBef>
          <a:spcPct val="25000"/>
        </a:spcBef>
        <a:spcAft>
          <a:spcPct val="0"/>
        </a:spcAft>
        <a:buClr>
          <a:srgbClr val="A9A9A9"/>
        </a:buClr>
        <a:buSzPct val="110000"/>
        <a:buFont typeface="Gotham-Book"/>
        <a:buChar char="–"/>
        <a:defRPr sz="2200">
          <a:solidFill>
            <a:srgbClr val="323232"/>
          </a:solidFill>
          <a:latin typeface="+mn-lt"/>
        </a:defRPr>
      </a:lvl2pPr>
      <a:lvl3pPr marL="1143000" indent="-228600" algn="l" rtl="0" eaLnBrk="0" fontAlgn="base" hangingPunct="0">
        <a:lnSpc>
          <a:spcPct val="95000"/>
        </a:lnSpc>
        <a:spcBef>
          <a:spcPct val="25000"/>
        </a:spcBef>
        <a:spcAft>
          <a:spcPct val="0"/>
        </a:spcAft>
        <a:buClr>
          <a:srgbClr val="A9A9A9"/>
        </a:buClr>
        <a:buSzPct val="110000"/>
        <a:buFont typeface="Gotham-Book"/>
        <a:buChar char="–"/>
        <a:defRPr sz="2000">
          <a:solidFill>
            <a:srgbClr val="323232"/>
          </a:solidFill>
          <a:latin typeface="+mn-lt"/>
        </a:defRPr>
      </a:lvl3pPr>
      <a:lvl4pPr marL="1543050" indent="-171450" algn="l" rtl="0" eaLnBrk="0" fontAlgn="base" hangingPunct="0">
        <a:lnSpc>
          <a:spcPct val="95000"/>
        </a:lnSpc>
        <a:spcBef>
          <a:spcPct val="25000"/>
        </a:spcBef>
        <a:spcAft>
          <a:spcPct val="0"/>
        </a:spcAft>
        <a:buClr>
          <a:srgbClr val="A9A9A9"/>
        </a:buClr>
        <a:buSzPct val="110000"/>
        <a:buFont typeface="Gotham-Book"/>
        <a:buChar char="–"/>
        <a:defRPr>
          <a:solidFill>
            <a:srgbClr val="323232"/>
          </a:solidFill>
          <a:latin typeface="+mn-lt"/>
        </a:defRPr>
      </a:lvl4pPr>
      <a:lvl5pPr marL="2000250" indent="-171450" algn="l" rtl="0" eaLnBrk="0" fontAlgn="base" hangingPunct="0">
        <a:lnSpc>
          <a:spcPct val="95000"/>
        </a:lnSpc>
        <a:spcBef>
          <a:spcPct val="25000"/>
        </a:spcBef>
        <a:spcAft>
          <a:spcPct val="0"/>
        </a:spcAft>
        <a:buClr>
          <a:srgbClr val="A9A9A9"/>
        </a:buClr>
        <a:buSzPct val="110000"/>
        <a:buFont typeface="Gotham-Book"/>
        <a:buChar char="–"/>
        <a:defRPr sz="1600">
          <a:solidFill>
            <a:srgbClr val="32323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24" descr="subtle gray background"/>
          <p:cNvPicPr>
            <a:picLocks noChangeAspect="1" noChangeArrowheads="1"/>
          </p:cNvPicPr>
          <p:nvPr/>
        </p:nvPicPr>
        <p:blipFill>
          <a:blip r:embed="rId16" cstate="print"/>
          <a:srcRect t="58356" b="3288"/>
          <a:stretch>
            <a:fillRect/>
          </a:stretch>
        </p:blipFill>
        <p:spPr bwMode="auto">
          <a:xfrm>
            <a:off x="0" y="5524500"/>
            <a:ext cx="9144000" cy="13335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866900"/>
            <a:ext cx="8229600" cy="402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Bullet level one</a:t>
            </a:r>
          </a:p>
          <a:p>
            <a:pPr lvl="1"/>
            <a:r>
              <a:rPr lang="en-US" smtClean="0"/>
              <a:t>Bullet level two</a:t>
            </a:r>
          </a:p>
          <a:p>
            <a:pPr lvl="2"/>
            <a:r>
              <a:rPr lang="en-US" smtClean="0"/>
              <a:t>Bullet level three</a:t>
            </a:r>
          </a:p>
          <a:p>
            <a:pPr lvl="3"/>
            <a:r>
              <a:rPr lang="en-US" smtClean="0"/>
              <a:t>Bullet level four</a:t>
            </a:r>
          </a:p>
        </p:txBody>
      </p:sp>
      <p:sp>
        <p:nvSpPr>
          <p:cNvPr id="1030" name="Rectangle 6"/>
          <p:cNvSpPr>
            <a:spLocks noGrp="1" noChangeArrowheads="1"/>
          </p:cNvSpPr>
          <p:nvPr>
            <p:ph type="sldNum" sz="quarter" idx="4"/>
          </p:nvPr>
        </p:nvSpPr>
        <p:spPr bwMode="auto">
          <a:xfrm>
            <a:off x="6553200" y="6557963"/>
            <a:ext cx="2133600" cy="244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lvl1pPr algn="r">
              <a:defRPr sz="1000">
                <a:solidFill>
                  <a:srgbClr val="969696"/>
                </a:solidFill>
                <a:latin typeface="Arial" pitchFamily="34" charset="0"/>
              </a:defRPr>
            </a:lvl1pPr>
          </a:lstStyle>
          <a:p>
            <a:pPr fontAlgn="base">
              <a:spcBef>
                <a:spcPct val="0"/>
              </a:spcBef>
              <a:spcAft>
                <a:spcPct val="0"/>
              </a:spcAft>
              <a:defRPr/>
            </a:pPr>
            <a:fld id="{398A8606-9812-4D29-9A26-9FD5898DD9EE}" type="slidenum">
              <a:rPr lang="en-US"/>
              <a:pPr fontAlgn="base">
                <a:spcBef>
                  <a:spcPct val="0"/>
                </a:spcBef>
                <a:spcAft>
                  <a:spcPct val="0"/>
                </a:spcAft>
                <a:defRPr/>
              </a:pPr>
              <a:t>‹#›</a:t>
            </a:fld>
            <a:endParaRPr lang="en-US"/>
          </a:p>
        </p:txBody>
      </p:sp>
      <p:sp>
        <p:nvSpPr>
          <p:cNvPr id="11273" name="Rectangle 6"/>
          <p:cNvSpPr>
            <a:spLocks noChangeArrowheads="1"/>
          </p:cNvSpPr>
          <p:nvPr/>
        </p:nvSpPr>
        <p:spPr bwMode="invGray">
          <a:xfrm>
            <a:off x="0" y="0"/>
            <a:ext cx="9144000" cy="1181100"/>
          </a:xfrm>
          <a:prstGeom prst="rect">
            <a:avLst/>
          </a:prstGeom>
          <a:gradFill rotWithShape="1">
            <a:gsLst>
              <a:gs pos="0">
                <a:srgbClr val="98050E"/>
              </a:gs>
              <a:gs pos="100000">
                <a:srgbClr val="D10811"/>
              </a:gs>
            </a:gsLst>
            <a:lin ang="0" scaled="1"/>
          </a:gra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2" name="Group 138"/>
          <p:cNvGrpSpPr>
            <a:grpSpLocks/>
          </p:cNvGrpSpPr>
          <p:nvPr/>
        </p:nvGrpSpPr>
        <p:grpSpPr bwMode="auto">
          <a:xfrm>
            <a:off x="0" y="0"/>
            <a:ext cx="9144000" cy="1150938"/>
            <a:chOff x="0" y="0"/>
            <a:chExt cx="5760" cy="725"/>
          </a:xfrm>
        </p:grpSpPr>
        <p:grpSp>
          <p:nvGrpSpPr>
            <p:cNvPr id="1039" name="Group 7"/>
            <p:cNvGrpSpPr>
              <a:grpSpLocks/>
            </p:cNvGrpSpPr>
            <p:nvPr/>
          </p:nvGrpSpPr>
          <p:grpSpPr bwMode="auto">
            <a:xfrm>
              <a:off x="0" y="0"/>
              <a:ext cx="5760" cy="173"/>
              <a:chOff x="0" y="0"/>
              <a:chExt cx="5760" cy="173"/>
            </a:xfrm>
          </p:grpSpPr>
          <p:sp>
            <p:nvSpPr>
              <p:cNvPr id="11276" name="Rectangle 8"/>
              <p:cNvSpPr>
                <a:spLocks noChangeArrowheads="1"/>
              </p:cNvSpPr>
              <p:nvPr/>
            </p:nvSpPr>
            <p:spPr bwMode="invGray">
              <a:xfrm>
                <a:off x="2784" y="0"/>
                <a:ext cx="192" cy="173"/>
              </a:xfrm>
              <a:prstGeom prst="rect">
                <a:avLst/>
              </a:prstGeom>
              <a:solidFill>
                <a:srgbClr val="D10811">
                  <a:alpha val="0"/>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77" name="Rectangle 9"/>
              <p:cNvSpPr>
                <a:spLocks noChangeArrowheads="1"/>
              </p:cNvSpPr>
              <p:nvPr/>
            </p:nvSpPr>
            <p:spPr bwMode="invGray">
              <a:xfrm>
                <a:off x="2585"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78" name="Rectangle 10"/>
              <p:cNvSpPr>
                <a:spLocks noChangeArrowheads="1"/>
              </p:cNvSpPr>
              <p:nvPr/>
            </p:nvSpPr>
            <p:spPr bwMode="invGray">
              <a:xfrm>
                <a:off x="2386"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79" name="Rectangle 11"/>
              <p:cNvSpPr>
                <a:spLocks noChangeArrowheads="1"/>
              </p:cNvSpPr>
              <p:nvPr/>
            </p:nvSpPr>
            <p:spPr bwMode="invGray">
              <a:xfrm>
                <a:off x="2187"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0" name="Rectangle 12"/>
              <p:cNvSpPr>
                <a:spLocks noChangeArrowheads="1"/>
              </p:cNvSpPr>
              <p:nvPr/>
            </p:nvSpPr>
            <p:spPr bwMode="invGray">
              <a:xfrm>
                <a:off x="1988"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1" name="Rectangle 13"/>
              <p:cNvSpPr>
                <a:spLocks noChangeArrowheads="1"/>
              </p:cNvSpPr>
              <p:nvPr/>
            </p:nvSpPr>
            <p:spPr bwMode="invGray">
              <a:xfrm>
                <a:off x="1789"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2" name="Rectangle 14"/>
              <p:cNvSpPr>
                <a:spLocks noChangeArrowheads="1"/>
              </p:cNvSpPr>
              <p:nvPr/>
            </p:nvSpPr>
            <p:spPr bwMode="invGray">
              <a:xfrm>
                <a:off x="1590"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3" name="Rectangle 15"/>
              <p:cNvSpPr>
                <a:spLocks noChangeArrowheads="1"/>
              </p:cNvSpPr>
              <p:nvPr/>
            </p:nvSpPr>
            <p:spPr bwMode="invGray">
              <a:xfrm>
                <a:off x="1392" y="0"/>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4" name="Rectangle 16"/>
              <p:cNvSpPr>
                <a:spLocks noChangeArrowheads="1"/>
              </p:cNvSpPr>
              <p:nvPr/>
            </p:nvSpPr>
            <p:spPr bwMode="invGray">
              <a:xfrm>
                <a:off x="1193" y="0"/>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5" name="Rectangle 17"/>
              <p:cNvSpPr>
                <a:spLocks noChangeArrowheads="1"/>
              </p:cNvSpPr>
              <p:nvPr/>
            </p:nvSpPr>
            <p:spPr bwMode="invGray">
              <a:xfrm>
                <a:off x="994"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6" name="Rectangle 18"/>
              <p:cNvSpPr>
                <a:spLocks noChangeArrowheads="1"/>
              </p:cNvSpPr>
              <p:nvPr/>
            </p:nvSpPr>
            <p:spPr bwMode="invGray">
              <a:xfrm>
                <a:off x="795"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7" name="Rectangle 19"/>
              <p:cNvSpPr>
                <a:spLocks noChangeArrowheads="1"/>
              </p:cNvSpPr>
              <p:nvPr/>
            </p:nvSpPr>
            <p:spPr bwMode="invGray">
              <a:xfrm>
                <a:off x="596"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8" name="Rectangle 20"/>
              <p:cNvSpPr>
                <a:spLocks noChangeArrowheads="1"/>
              </p:cNvSpPr>
              <p:nvPr/>
            </p:nvSpPr>
            <p:spPr bwMode="invGray">
              <a:xfrm>
                <a:off x="397"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89" name="Rectangle 21"/>
              <p:cNvSpPr>
                <a:spLocks noChangeArrowheads="1"/>
              </p:cNvSpPr>
              <p:nvPr/>
            </p:nvSpPr>
            <p:spPr bwMode="invGray">
              <a:xfrm>
                <a:off x="198"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0" name="Rectangle 22"/>
              <p:cNvSpPr>
                <a:spLocks noChangeArrowheads="1"/>
              </p:cNvSpPr>
              <p:nvPr/>
            </p:nvSpPr>
            <p:spPr bwMode="invGray">
              <a:xfrm>
                <a:off x="0" y="0"/>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1" name="Rectangle 23"/>
              <p:cNvSpPr>
                <a:spLocks noChangeArrowheads="1"/>
              </p:cNvSpPr>
              <p:nvPr/>
            </p:nvSpPr>
            <p:spPr bwMode="invGray">
              <a:xfrm>
                <a:off x="5568"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2" name="Rectangle 24"/>
              <p:cNvSpPr>
                <a:spLocks noChangeArrowheads="1"/>
              </p:cNvSpPr>
              <p:nvPr/>
            </p:nvSpPr>
            <p:spPr bwMode="invGray">
              <a:xfrm>
                <a:off x="5369"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3" name="Rectangle 25"/>
              <p:cNvSpPr>
                <a:spLocks noChangeArrowheads="1"/>
              </p:cNvSpPr>
              <p:nvPr/>
            </p:nvSpPr>
            <p:spPr bwMode="invGray">
              <a:xfrm>
                <a:off x="5170"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4" name="Rectangle 26"/>
              <p:cNvSpPr>
                <a:spLocks noChangeArrowheads="1"/>
              </p:cNvSpPr>
              <p:nvPr/>
            </p:nvSpPr>
            <p:spPr bwMode="invGray">
              <a:xfrm>
                <a:off x="4971"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5" name="Rectangle 27"/>
              <p:cNvSpPr>
                <a:spLocks noChangeArrowheads="1"/>
              </p:cNvSpPr>
              <p:nvPr/>
            </p:nvSpPr>
            <p:spPr bwMode="invGray">
              <a:xfrm>
                <a:off x="4772"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6" name="Rectangle 28"/>
              <p:cNvSpPr>
                <a:spLocks noChangeArrowheads="1"/>
              </p:cNvSpPr>
              <p:nvPr/>
            </p:nvSpPr>
            <p:spPr bwMode="invGray">
              <a:xfrm>
                <a:off x="4573"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7" name="Rectangle 29"/>
              <p:cNvSpPr>
                <a:spLocks noChangeArrowheads="1"/>
              </p:cNvSpPr>
              <p:nvPr/>
            </p:nvSpPr>
            <p:spPr bwMode="invGray">
              <a:xfrm>
                <a:off x="4374"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8" name="Rectangle 30"/>
              <p:cNvSpPr>
                <a:spLocks noChangeArrowheads="1"/>
              </p:cNvSpPr>
              <p:nvPr/>
            </p:nvSpPr>
            <p:spPr bwMode="invGray">
              <a:xfrm>
                <a:off x="4176" y="0"/>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299" name="Rectangle 31"/>
              <p:cNvSpPr>
                <a:spLocks noChangeArrowheads="1"/>
              </p:cNvSpPr>
              <p:nvPr/>
            </p:nvSpPr>
            <p:spPr bwMode="invGray">
              <a:xfrm>
                <a:off x="3977"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0" name="Rectangle 32"/>
              <p:cNvSpPr>
                <a:spLocks noChangeArrowheads="1"/>
              </p:cNvSpPr>
              <p:nvPr/>
            </p:nvSpPr>
            <p:spPr bwMode="invGray">
              <a:xfrm>
                <a:off x="3778"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1" name="Rectangle 33"/>
              <p:cNvSpPr>
                <a:spLocks noChangeArrowheads="1"/>
              </p:cNvSpPr>
              <p:nvPr/>
            </p:nvSpPr>
            <p:spPr bwMode="invGray">
              <a:xfrm>
                <a:off x="3579" y="0"/>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2" name="Rectangle 34"/>
              <p:cNvSpPr>
                <a:spLocks noChangeArrowheads="1"/>
              </p:cNvSpPr>
              <p:nvPr/>
            </p:nvSpPr>
            <p:spPr bwMode="invGray">
              <a:xfrm>
                <a:off x="3380"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3" name="Rectangle 35"/>
              <p:cNvSpPr>
                <a:spLocks noChangeArrowheads="1"/>
              </p:cNvSpPr>
              <p:nvPr/>
            </p:nvSpPr>
            <p:spPr bwMode="invGray">
              <a:xfrm>
                <a:off x="3181"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4" name="Rectangle 36"/>
              <p:cNvSpPr>
                <a:spLocks noChangeArrowheads="1"/>
              </p:cNvSpPr>
              <p:nvPr/>
            </p:nvSpPr>
            <p:spPr bwMode="invGray">
              <a:xfrm>
                <a:off x="2982"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grpSp>
          <p:nvGrpSpPr>
            <p:cNvPr id="1040" name="Group 37"/>
            <p:cNvGrpSpPr>
              <a:grpSpLocks/>
            </p:cNvGrpSpPr>
            <p:nvPr/>
          </p:nvGrpSpPr>
          <p:grpSpPr bwMode="auto">
            <a:xfrm>
              <a:off x="0" y="184"/>
              <a:ext cx="5760" cy="173"/>
              <a:chOff x="0" y="184"/>
              <a:chExt cx="5760" cy="173"/>
            </a:xfrm>
          </p:grpSpPr>
          <p:sp>
            <p:nvSpPr>
              <p:cNvPr id="11306" name="Rectangle 38"/>
              <p:cNvSpPr>
                <a:spLocks noChangeArrowheads="1"/>
              </p:cNvSpPr>
              <p:nvPr/>
            </p:nvSpPr>
            <p:spPr bwMode="invGray">
              <a:xfrm>
                <a:off x="2784"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7" name="Rectangle 39"/>
              <p:cNvSpPr>
                <a:spLocks noChangeArrowheads="1"/>
              </p:cNvSpPr>
              <p:nvPr/>
            </p:nvSpPr>
            <p:spPr bwMode="invGray">
              <a:xfrm>
                <a:off x="2585"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8" name="Rectangle 40"/>
              <p:cNvSpPr>
                <a:spLocks noChangeArrowheads="1"/>
              </p:cNvSpPr>
              <p:nvPr/>
            </p:nvSpPr>
            <p:spPr bwMode="invGray">
              <a:xfrm>
                <a:off x="2386"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09" name="Rectangle 41"/>
              <p:cNvSpPr>
                <a:spLocks noChangeArrowheads="1"/>
              </p:cNvSpPr>
              <p:nvPr/>
            </p:nvSpPr>
            <p:spPr bwMode="invGray">
              <a:xfrm>
                <a:off x="2187" y="184"/>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0" name="Rectangle 42"/>
              <p:cNvSpPr>
                <a:spLocks noChangeArrowheads="1"/>
              </p:cNvSpPr>
              <p:nvPr/>
            </p:nvSpPr>
            <p:spPr bwMode="invGray">
              <a:xfrm>
                <a:off x="1988"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1" name="Rectangle 43"/>
              <p:cNvSpPr>
                <a:spLocks noChangeArrowheads="1"/>
              </p:cNvSpPr>
              <p:nvPr/>
            </p:nvSpPr>
            <p:spPr bwMode="invGray">
              <a:xfrm>
                <a:off x="1789" y="184"/>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2" name="Rectangle 44"/>
              <p:cNvSpPr>
                <a:spLocks noChangeArrowheads="1"/>
              </p:cNvSpPr>
              <p:nvPr/>
            </p:nvSpPr>
            <p:spPr bwMode="invGray">
              <a:xfrm>
                <a:off x="1590" y="184"/>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3" name="Rectangle 45"/>
              <p:cNvSpPr>
                <a:spLocks noChangeArrowheads="1"/>
              </p:cNvSpPr>
              <p:nvPr/>
            </p:nvSpPr>
            <p:spPr bwMode="invGray">
              <a:xfrm>
                <a:off x="1392" y="184"/>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4" name="Rectangle 46"/>
              <p:cNvSpPr>
                <a:spLocks noChangeArrowheads="1"/>
              </p:cNvSpPr>
              <p:nvPr/>
            </p:nvSpPr>
            <p:spPr bwMode="invGray">
              <a:xfrm>
                <a:off x="1193" y="184"/>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5" name="Rectangle 47"/>
              <p:cNvSpPr>
                <a:spLocks noChangeArrowheads="1"/>
              </p:cNvSpPr>
              <p:nvPr/>
            </p:nvSpPr>
            <p:spPr bwMode="invGray">
              <a:xfrm>
                <a:off x="994" y="184"/>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6" name="Rectangle 48"/>
              <p:cNvSpPr>
                <a:spLocks noChangeArrowheads="1"/>
              </p:cNvSpPr>
              <p:nvPr/>
            </p:nvSpPr>
            <p:spPr bwMode="invGray">
              <a:xfrm>
                <a:off x="795"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7" name="Rectangle 49"/>
              <p:cNvSpPr>
                <a:spLocks noChangeArrowheads="1"/>
              </p:cNvSpPr>
              <p:nvPr/>
            </p:nvSpPr>
            <p:spPr bwMode="invGray">
              <a:xfrm>
                <a:off x="596" y="184"/>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8" name="Rectangle 50"/>
              <p:cNvSpPr>
                <a:spLocks noChangeArrowheads="1"/>
              </p:cNvSpPr>
              <p:nvPr/>
            </p:nvSpPr>
            <p:spPr bwMode="invGray">
              <a:xfrm>
                <a:off x="397" y="184"/>
                <a:ext cx="192" cy="173"/>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19" name="Rectangle 51"/>
              <p:cNvSpPr>
                <a:spLocks noChangeArrowheads="1"/>
              </p:cNvSpPr>
              <p:nvPr/>
            </p:nvSpPr>
            <p:spPr bwMode="invGray">
              <a:xfrm>
                <a:off x="198" y="184"/>
                <a:ext cx="192" cy="173"/>
              </a:xfrm>
              <a:prstGeom prst="rect">
                <a:avLst/>
              </a:prstGeom>
              <a:solidFill>
                <a:srgbClr val="D10811">
                  <a:alpha val="30196"/>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0" name="Rectangle 52"/>
              <p:cNvSpPr>
                <a:spLocks noChangeArrowheads="1"/>
              </p:cNvSpPr>
              <p:nvPr/>
            </p:nvSpPr>
            <p:spPr bwMode="invGray">
              <a:xfrm>
                <a:off x="0" y="184"/>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1" name="Rectangle 53"/>
              <p:cNvSpPr>
                <a:spLocks noChangeArrowheads="1"/>
              </p:cNvSpPr>
              <p:nvPr/>
            </p:nvSpPr>
            <p:spPr bwMode="invGray">
              <a:xfrm>
                <a:off x="5568"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2" name="Rectangle 54"/>
              <p:cNvSpPr>
                <a:spLocks noChangeArrowheads="1"/>
              </p:cNvSpPr>
              <p:nvPr/>
            </p:nvSpPr>
            <p:spPr bwMode="invGray">
              <a:xfrm>
                <a:off x="5369"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3" name="Rectangle 55"/>
              <p:cNvSpPr>
                <a:spLocks noChangeArrowheads="1"/>
              </p:cNvSpPr>
              <p:nvPr/>
            </p:nvSpPr>
            <p:spPr bwMode="invGray">
              <a:xfrm>
                <a:off x="5170"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4" name="Rectangle 56"/>
              <p:cNvSpPr>
                <a:spLocks noChangeArrowheads="1"/>
              </p:cNvSpPr>
              <p:nvPr/>
            </p:nvSpPr>
            <p:spPr bwMode="invGray">
              <a:xfrm>
                <a:off x="4971"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5" name="Rectangle 57"/>
              <p:cNvSpPr>
                <a:spLocks noChangeArrowheads="1"/>
              </p:cNvSpPr>
              <p:nvPr/>
            </p:nvSpPr>
            <p:spPr bwMode="invGray">
              <a:xfrm>
                <a:off x="4772"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6" name="Rectangle 58"/>
              <p:cNvSpPr>
                <a:spLocks noChangeArrowheads="1"/>
              </p:cNvSpPr>
              <p:nvPr/>
            </p:nvSpPr>
            <p:spPr bwMode="invGray">
              <a:xfrm>
                <a:off x="4573" y="184"/>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7" name="Rectangle 59"/>
              <p:cNvSpPr>
                <a:spLocks noChangeArrowheads="1"/>
              </p:cNvSpPr>
              <p:nvPr/>
            </p:nvSpPr>
            <p:spPr bwMode="invGray">
              <a:xfrm>
                <a:off x="4374" y="184"/>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8" name="Rectangle 60"/>
              <p:cNvSpPr>
                <a:spLocks noChangeArrowheads="1"/>
              </p:cNvSpPr>
              <p:nvPr/>
            </p:nvSpPr>
            <p:spPr bwMode="invGray">
              <a:xfrm>
                <a:off x="4176" y="184"/>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29" name="Rectangle 61"/>
              <p:cNvSpPr>
                <a:spLocks noChangeArrowheads="1"/>
              </p:cNvSpPr>
              <p:nvPr/>
            </p:nvSpPr>
            <p:spPr bwMode="invGray">
              <a:xfrm>
                <a:off x="3977" y="184"/>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0" name="Rectangle 62"/>
              <p:cNvSpPr>
                <a:spLocks noChangeArrowheads="1"/>
              </p:cNvSpPr>
              <p:nvPr/>
            </p:nvSpPr>
            <p:spPr bwMode="invGray">
              <a:xfrm>
                <a:off x="3778"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1" name="Rectangle 63"/>
              <p:cNvSpPr>
                <a:spLocks noChangeArrowheads="1"/>
              </p:cNvSpPr>
              <p:nvPr/>
            </p:nvSpPr>
            <p:spPr bwMode="invGray">
              <a:xfrm>
                <a:off x="3579" y="184"/>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2" name="Rectangle 64"/>
              <p:cNvSpPr>
                <a:spLocks noChangeArrowheads="1"/>
              </p:cNvSpPr>
              <p:nvPr/>
            </p:nvSpPr>
            <p:spPr bwMode="invGray">
              <a:xfrm>
                <a:off x="3380"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3" name="Rectangle 65"/>
              <p:cNvSpPr>
                <a:spLocks noChangeArrowheads="1"/>
              </p:cNvSpPr>
              <p:nvPr/>
            </p:nvSpPr>
            <p:spPr bwMode="invGray">
              <a:xfrm>
                <a:off x="3181" y="184"/>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4" name="Rectangle 66"/>
              <p:cNvSpPr>
                <a:spLocks noChangeArrowheads="1"/>
              </p:cNvSpPr>
              <p:nvPr/>
            </p:nvSpPr>
            <p:spPr bwMode="invGray">
              <a:xfrm>
                <a:off x="2982"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grpSp>
          <p:nvGrpSpPr>
            <p:cNvPr id="1041" name="Group 67"/>
            <p:cNvGrpSpPr>
              <a:grpSpLocks/>
            </p:cNvGrpSpPr>
            <p:nvPr/>
          </p:nvGrpSpPr>
          <p:grpSpPr bwMode="auto">
            <a:xfrm>
              <a:off x="0" y="368"/>
              <a:ext cx="5760" cy="173"/>
              <a:chOff x="0" y="368"/>
              <a:chExt cx="5760" cy="173"/>
            </a:xfrm>
          </p:grpSpPr>
          <p:sp>
            <p:nvSpPr>
              <p:cNvPr id="11336" name="Rectangle 68"/>
              <p:cNvSpPr>
                <a:spLocks noChangeArrowheads="1"/>
              </p:cNvSpPr>
              <p:nvPr/>
            </p:nvSpPr>
            <p:spPr bwMode="invGray">
              <a:xfrm>
                <a:off x="2784" y="368"/>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7" name="Rectangle 69"/>
              <p:cNvSpPr>
                <a:spLocks noChangeArrowheads="1"/>
              </p:cNvSpPr>
              <p:nvPr/>
            </p:nvSpPr>
            <p:spPr bwMode="invGray">
              <a:xfrm>
                <a:off x="2585" y="368"/>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8" name="Rectangle 70"/>
              <p:cNvSpPr>
                <a:spLocks noChangeArrowheads="1"/>
              </p:cNvSpPr>
              <p:nvPr/>
            </p:nvSpPr>
            <p:spPr bwMode="invGray">
              <a:xfrm>
                <a:off x="2386"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39" name="Rectangle 71"/>
              <p:cNvSpPr>
                <a:spLocks noChangeArrowheads="1"/>
              </p:cNvSpPr>
              <p:nvPr/>
            </p:nvSpPr>
            <p:spPr bwMode="invGray">
              <a:xfrm>
                <a:off x="2187"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0" name="Rectangle 72"/>
              <p:cNvSpPr>
                <a:spLocks noChangeArrowheads="1"/>
              </p:cNvSpPr>
              <p:nvPr/>
            </p:nvSpPr>
            <p:spPr bwMode="invGray">
              <a:xfrm>
                <a:off x="1988"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1" name="Rectangle 73"/>
              <p:cNvSpPr>
                <a:spLocks noChangeArrowheads="1"/>
              </p:cNvSpPr>
              <p:nvPr/>
            </p:nvSpPr>
            <p:spPr bwMode="invGray">
              <a:xfrm>
                <a:off x="1789" y="368"/>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2" name="Rectangle 74"/>
              <p:cNvSpPr>
                <a:spLocks noChangeArrowheads="1"/>
              </p:cNvSpPr>
              <p:nvPr/>
            </p:nvSpPr>
            <p:spPr bwMode="invGray">
              <a:xfrm>
                <a:off x="1590" y="368"/>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3" name="Rectangle 75"/>
              <p:cNvSpPr>
                <a:spLocks noChangeArrowheads="1"/>
              </p:cNvSpPr>
              <p:nvPr/>
            </p:nvSpPr>
            <p:spPr bwMode="invGray">
              <a:xfrm>
                <a:off x="1392" y="368"/>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4" name="Rectangle 76"/>
              <p:cNvSpPr>
                <a:spLocks noChangeArrowheads="1"/>
              </p:cNvSpPr>
              <p:nvPr/>
            </p:nvSpPr>
            <p:spPr bwMode="invGray">
              <a:xfrm>
                <a:off x="1193" y="368"/>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5" name="Rectangle 77"/>
              <p:cNvSpPr>
                <a:spLocks noChangeArrowheads="1"/>
              </p:cNvSpPr>
              <p:nvPr/>
            </p:nvSpPr>
            <p:spPr bwMode="invGray">
              <a:xfrm>
                <a:off x="994" y="368"/>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6" name="Rectangle 78"/>
              <p:cNvSpPr>
                <a:spLocks noChangeArrowheads="1"/>
              </p:cNvSpPr>
              <p:nvPr/>
            </p:nvSpPr>
            <p:spPr bwMode="invGray">
              <a:xfrm>
                <a:off x="795" y="368"/>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7" name="Rectangle 79"/>
              <p:cNvSpPr>
                <a:spLocks noChangeArrowheads="1"/>
              </p:cNvSpPr>
              <p:nvPr/>
            </p:nvSpPr>
            <p:spPr bwMode="invGray">
              <a:xfrm>
                <a:off x="596" y="368"/>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8" name="Rectangle 80"/>
              <p:cNvSpPr>
                <a:spLocks noChangeArrowheads="1"/>
              </p:cNvSpPr>
              <p:nvPr/>
            </p:nvSpPr>
            <p:spPr bwMode="invGray">
              <a:xfrm>
                <a:off x="397" y="368"/>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49" name="Rectangle 81"/>
              <p:cNvSpPr>
                <a:spLocks noChangeArrowheads="1"/>
              </p:cNvSpPr>
              <p:nvPr/>
            </p:nvSpPr>
            <p:spPr bwMode="invGray">
              <a:xfrm>
                <a:off x="198" y="368"/>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0" name="Rectangle 82"/>
              <p:cNvSpPr>
                <a:spLocks noChangeArrowheads="1"/>
              </p:cNvSpPr>
              <p:nvPr/>
            </p:nvSpPr>
            <p:spPr bwMode="invGray">
              <a:xfrm>
                <a:off x="0" y="368"/>
                <a:ext cx="192" cy="173"/>
              </a:xfrm>
              <a:prstGeom prst="rect">
                <a:avLst/>
              </a:prstGeom>
              <a:solidFill>
                <a:srgbClr val="D10811">
                  <a:alpha val="30196"/>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1" name="Rectangle 83"/>
              <p:cNvSpPr>
                <a:spLocks noChangeArrowheads="1"/>
              </p:cNvSpPr>
              <p:nvPr/>
            </p:nvSpPr>
            <p:spPr bwMode="invGray">
              <a:xfrm>
                <a:off x="5568"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2" name="Rectangle 84"/>
              <p:cNvSpPr>
                <a:spLocks noChangeArrowheads="1"/>
              </p:cNvSpPr>
              <p:nvPr/>
            </p:nvSpPr>
            <p:spPr bwMode="invGray">
              <a:xfrm>
                <a:off x="5369"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3" name="Rectangle 85"/>
              <p:cNvSpPr>
                <a:spLocks noChangeArrowheads="1"/>
              </p:cNvSpPr>
              <p:nvPr/>
            </p:nvSpPr>
            <p:spPr bwMode="invGray">
              <a:xfrm>
                <a:off x="5170"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4" name="Rectangle 86"/>
              <p:cNvSpPr>
                <a:spLocks noChangeArrowheads="1"/>
              </p:cNvSpPr>
              <p:nvPr/>
            </p:nvSpPr>
            <p:spPr bwMode="invGray">
              <a:xfrm>
                <a:off x="4971"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5" name="Rectangle 87"/>
              <p:cNvSpPr>
                <a:spLocks noChangeArrowheads="1"/>
              </p:cNvSpPr>
              <p:nvPr/>
            </p:nvSpPr>
            <p:spPr bwMode="invGray">
              <a:xfrm>
                <a:off x="4772"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6" name="Rectangle 88"/>
              <p:cNvSpPr>
                <a:spLocks noChangeArrowheads="1"/>
              </p:cNvSpPr>
              <p:nvPr/>
            </p:nvSpPr>
            <p:spPr bwMode="invGray">
              <a:xfrm>
                <a:off x="4573" y="368"/>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7" name="Rectangle 89"/>
              <p:cNvSpPr>
                <a:spLocks noChangeArrowheads="1"/>
              </p:cNvSpPr>
              <p:nvPr/>
            </p:nvSpPr>
            <p:spPr bwMode="invGray">
              <a:xfrm>
                <a:off x="4374" y="368"/>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8" name="Rectangle 90"/>
              <p:cNvSpPr>
                <a:spLocks noChangeArrowheads="1"/>
              </p:cNvSpPr>
              <p:nvPr/>
            </p:nvSpPr>
            <p:spPr bwMode="invGray">
              <a:xfrm>
                <a:off x="4176"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59" name="Rectangle 91"/>
              <p:cNvSpPr>
                <a:spLocks noChangeArrowheads="1"/>
              </p:cNvSpPr>
              <p:nvPr/>
            </p:nvSpPr>
            <p:spPr bwMode="invGray">
              <a:xfrm>
                <a:off x="3977" y="368"/>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0" name="Rectangle 92"/>
              <p:cNvSpPr>
                <a:spLocks noChangeArrowheads="1"/>
              </p:cNvSpPr>
              <p:nvPr/>
            </p:nvSpPr>
            <p:spPr bwMode="invGray">
              <a:xfrm>
                <a:off x="3778" y="368"/>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1" name="Rectangle 93"/>
              <p:cNvSpPr>
                <a:spLocks noChangeArrowheads="1"/>
              </p:cNvSpPr>
              <p:nvPr/>
            </p:nvSpPr>
            <p:spPr bwMode="invGray">
              <a:xfrm>
                <a:off x="3579"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2" name="Rectangle 94"/>
              <p:cNvSpPr>
                <a:spLocks noChangeArrowheads="1"/>
              </p:cNvSpPr>
              <p:nvPr/>
            </p:nvSpPr>
            <p:spPr bwMode="invGray">
              <a:xfrm>
                <a:off x="3380"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3" name="Rectangle 95"/>
              <p:cNvSpPr>
                <a:spLocks noChangeArrowheads="1"/>
              </p:cNvSpPr>
              <p:nvPr/>
            </p:nvSpPr>
            <p:spPr bwMode="invGray">
              <a:xfrm>
                <a:off x="3181"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4" name="Rectangle 96"/>
              <p:cNvSpPr>
                <a:spLocks noChangeArrowheads="1"/>
              </p:cNvSpPr>
              <p:nvPr/>
            </p:nvSpPr>
            <p:spPr bwMode="invGray">
              <a:xfrm>
                <a:off x="2982"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grpSp>
          <p:nvGrpSpPr>
            <p:cNvPr id="1042" name="Group 97"/>
            <p:cNvGrpSpPr>
              <a:grpSpLocks/>
            </p:cNvGrpSpPr>
            <p:nvPr/>
          </p:nvGrpSpPr>
          <p:grpSpPr bwMode="auto">
            <a:xfrm>
              <a:off x="0" y="552"/>
              <a:ext cx="5760" cy="173"/>
              <a:chOff x="0" y="552"/>
              <a:chExt cx="5760" cy="173"/>
            </a:xfrm>
          </p:grpSpPr>
          <p:sp>
            <p:nvSpPr>
              <p:cNvPr id="11366" name="Rectangle 98"/>
              <p:cNvSpPr>
                <a:spLocks noChangeArrowheads="1"/>
              </p:cNvSpPr>
              <p:nvPr/>
            </p:nvSpPr>
            <p:spPr bwMode="invGray">
              <a:xfrm>
                <a:off x="2784" y="552"/>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7" name="Rectangle 99"/>
              <p:cNvSpPr>
                <a:spLocks noChangeArrowheads="1"/>
              </p:cNvSpPr>
              <p:nvPr/>
            </p:nvSpPr>
            <p:spPr bwMode="invGray">
              <a:xfrm>
                <a:off x="2585" y="552"/>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8" name="Rectangle 100"/>
              <p:cNvSpPr>
                <a:spLocks noChangeArrowheads="1"/>
              </p:cNvSpPr>
              <p:nvPr/>
            </p:nvSpPr>
            <p:spPr bwMode="invGray">
              <a:xfrm>
                <a:off x="2386" y="552"/>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69" name="Rectangle 101"/>
              <p:cNvSpPr>
                <a:spLocks noChangeArrowheads="1"/>
              </p:cNvSpPr>
              <p:nvPr/>
            </p:nvSpPr>
            <p:spPr bwMode="invGray">
              <a:xfrm>
                <a:off x="2187" y="552"/>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0" name="Rectangle 102"/>
              <p:cNvSpPr>
                <a:spLocks noChangeArrowheads="1"/>
              </p:cNvSpPr>
              <p:nvPr/>
            </p:nvSpPr>
            <p:spPr bwMode="invGray">
              <a:xfrm>
                <a:off x="1988"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1" name="Rectangle 103"/>
              <p:cNvSpPr>
                <a:spLocks noChangeArrowheads="1"/>
              </p:cNvSpPr>
              <p:nvPr/>
            </p:nvSpPr>
            <p:spPr bwMode="invGray">
              <a:xfrm>
                <a:off x="1789"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2" name="Rectangle 104"/>
              <p:cNvSpPr>
                <a:spLocks noChangeArrowheads="1"/>
              </p:cNvSpPr>
              <p:nvPr/>
            </p:nvSpPr>
            <p:spPr bwMode="invGray">
              <a:xfrm>
                <a:off x="1590"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3" name="Rectangle 105"/>
              <p:cNvSpPr>
                <a:spLocks noChangeArrowheads="1"/>
              </p:cNvSpPr>
              <p:nvPr/>
            </p:nvSpPr>
            <p:spPr bwMode="invGray">
              <a:xfrm>
                <a:off x="1392"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4" name="Rectangle 106"/>
              <p:cNvSpPr>
                <a:spLocks noChangeArrowheads="1"/>
              </p:cNvSpPr>
              <p:nvPr/>
            </p:nvSpPr>
            <p:spPr bwMode="invGray">
              <a:xfrm>
                <a:off x="1193" y="552"/>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5" name="Rectangle 107"/>
              <p:cNvSpPr>
                <a:spLocks noChangeArrowheads="1"/>
              </p:cNvSpPr>
              <p:nvPr/>
            </p:nvSpPr>
            <p:spPr bwMode="invGray">
              <a:xfrm>
                <a:off x="994" y="552"/>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6" name="Rectangle 108"/>
              <p:cNvSpPr>
                <a:spLocks noChangeArrowheads="1"/>
              </p:cNvSpPr>
              <p:nvPr/>
            </p:nvSpPr>
            <p:spPr bwMode="invGray">
              <a:xfrm>
                <a:off x="795" y="552"/>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7" name="Rectangle 109"/>
              <p:cNvSpPr>
                <a:spLocks noChangeArrowheads="1"/>
              </p:cNvSpPr>
              <p:nvPr/>
            </p:nvSpPr>
            <p:spPr bwMode="invGray">
              <a:xfrm>
                <a:off x="596" y="552"/>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8" name="Rectangle 110"/>
              <p:cNvSpPr>
                <a:spLocks noChangeArrowheads="1"/>
              </p:cNvSpPr>
              <p:nvPr/>
            </p:nvSpPr>
            <p:spPr bwMode="invGray">
              <a:xfrm>
                <a:off x="397" y="552"/>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79" name="Rectangle 111"/>
              <p:cNvSpPr>
                <a:spLocks noChangeArrowheads="1"/>
              </p:cNvSpPr>
              <p:nvPr/>
            </p:nvSpPr>
            <p:spPr bwMode="invGray">
              <a:xfrm>
                <a:off x="198" y="552"/>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0" name="Rectangle 112"/>
              <p:cNvSpPr>
                <a:spLocks noChangeArrowheads="1"/>
              </p:cNvSpPr>
              <p:nvPr/>
            </p:nvSpPr>
            <p:spPr bwMode="invGray">
              <a:xfrm>
                <a:off x="0" y="552"/>
                <a:ext cx="192" cy="173"/>
              </a:xfrm>
              <a:prstGeom prst="rect">
                <a:avLst/>
              </a:prstGeom>
              <a:solidFill>
                <a:srgbClr val="D10811">
                  <a:alpha val="0"/>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1" name="Rectangle 113"/>
              <p:cNvSpPr>
                <a:spLocks noChangeArrowheads="1"/>
              </p:cNvSpPr>
              <p:nvPr/>
            </p:nvSpPr>
            <p:spPr bwMode="invGray">
              <a:xfrm>
                <a:off x="5568"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2" name="Rectangle 114"/>
              <p:cNvSpPr>
                <a:spLocks noChangeArrowheads="1"/>
              </p:cNvSpPr>
              <p:nvPr/>
            </p:nvSpPr>
            <p:spPr bwMode="invGray">
              <a:xfrm>
                <a:off x="5369"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3" name="Rectangle 115"/>
              <p:cNvSpPr>
                <a:spLocks noChangeArrowheads="1"/>
              </p:cNvSpPr>
              <p:nvPr/>
            </p:nvSpPr>
            <p:spPr bwMode="invGray">
              <a:xfrm>
                <a:off x="5170"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4" name="Rectangle 116"/>
              <p:cNvSpPr>
                <a:spLocks noChangeArrowheads="1"/>
              </p:cNvSpPr>
              <p:nvPr/>
            </p:nvSpPr>
            <p:spPr bwMode="invGray">
              <a:xfrm>
                <a:off x="4971"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5" name="Rectangle 117"/>
              <p:cNvSpPr>
                <a:spLocks noChangeArrowheads="1"/>
              </p:cNvSpPr>
              <p:nvPr/>
            </p:nvSpPr>
            <p:spPr bwMode="invGray">
              <a:xfrm>
                <a:off x="4772"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6" name="Rectangle 118"/>
              <p:cNvSpPr>
                <a:spLocks noChangeArrowheads="1"/>
              </p:cNvSpPr>
              <p:nvPr/>
            </p:nvSpPr>
            <p:spPr bwMode="invGray">
              <a:xfrm>
                <a:off x="4573" y="552"/>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7" name="Rectangle 119"/>
              <p:cNvSpPr>
                <a:spLocks noChangeArrowheads="1"/>
              </p:cNvSpPr>
              <p:nvPr/>
            </p:nvSpPr>
            <p:spPr bwMode="invGray">
              <a:xfrm>
                <a:off x="4374"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8" name="Rectangle 120"/>
              <p:cNvSpPr>
                <a:spLocks noChangeArrowheads="1"/>
              </p:cNvSpPr>
              <p:nvPr/>
            </p:nvSpPr>
            <p:spPr bwMode="invGray">
              <a:xfrm>
                <a:off x="4176" y="552"/>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89" name="Rectangle 121"/>
              <p:cNvSpPr>
                <a:spLocks noChangeArrowheads="1"/>
              </p:cNvSpPr>
              <p:nvPr/>
            </p:nvSpPr>
            <p:spPr bwMode="invGray">
              <a:xfrm>
                <a:off x="3977"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90" name="Rectangle 122"/>
              <p:cNvSpPr>
                <a:spLocks noChangeArrowheads="1"/>
              </p:cNvSpPr>
              <p:nvPr/>
            </p:nvSpPr>
            <p:spPr bwMode="invGray">
              <a:xfrm>
                <a:off x="3778"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91" name="Rectangle 123"/>
              <p:cNvSpPr>
                <a:spLocks noChangeArrowheads="1"/>
              </p:cNvSpPr>
              <p:nvPr/>
            </p:nvSpPr>
            <p:spPr bwMode="invGray">
              <a:xfrm>
                <a:off x="3579"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92" name="Rectangle 124"/>
              <p:cNvSpPr>
                <a:spLocks noChangeArrowheads="1"/>
              </p:cNvSpPr>
              <p:nvPr/>
            </p:nvSpPr>
            <p:spPr bwMode="invGray">
              <a:xfrm>
                <a:off x="3380"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93" name="Rectangle 125"/>
              <p:cNvSpPr>
                <a:spLocks noChangeArrowheads="1"/>
              </p:cNvSpPr>
              <p:nvPr/>
            </p:nvSpPr>
            <p:spPr bwMode="invGray">
              <a:xfrm>
                <a:off x="3181" y="552"/>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394" name="Rectangle 126"/>
              <p:cNvSpPr>
                <a:spLocks noChangeArrowheads="1"/>
              </p:cNvSpPr>
              <p:nvPr/>
            </p:nvSpPr>
            <p:spPr bwMode="invGray">
              <a:xfrm>
                <a:off x="2982" y="552"/>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grpSp>
      <p:sp>
        <p:nvSpPr>
          <p:cNvPr id="1031" name="Rectangle 2"/>
          <p:cNvSpPr>
            <a:spLocks noGrp="1" noChangeArrowheads="1"/>
          </p:cNvSpPr>
          <p:nvPr>
            <p:ph type="title"/>
          </p:nvPr>
        </p:nvSpPr>
        <p:spPr bwMode="auto">
          <a:xfrm>
            <a:off x="512763" y="274638"/>
            <a:ext cx="6705600" cy="8239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grpSp>
        <p:nvGrpSpPr>
          <p:cNvPr id="1032" name="Group 127"/>
          <p:cNvGrpSpPr>
            <a:grpSpLocks/>
          </p:cNvGrpSpPr>
          <p:nvPr/>
        </p:nvGrpSpPr>
        <p:grpSpPr bwMode="auto">
          <a:xfrm>
            <a:off x="7472363" y="708025"/>
            <a:ext cx="1111250" cy="314325"/>
            <a:chOff x="4707" y="440"/>
            <a:chExt cx="700" cy="198"/>
          </a:xfrm>
        </p:grpSpPr>
        <p:sp>
          <p:nvSpPr>
            <p:cNvPr id="11401" name="Freeform 128"/>
            <p:cNvSpPr>
              <a:spLocks/>
            </p:cNvSpPr>
            <p:nvPr/>
          </p:nvSpPr>
          <p:spPr bwMode="invGray">
            <a:xfrm>
              <a:off x="5246" y="440"/>
              <a:ext cx="161"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1402" name="Freeform 129"/>
            <p:cNvSpPr>
              <a:spLocks/>
            </p:cNvSpPr>
            <p:nvPr/>
          </p:nvSpPr>
          <p:spPr bwMode="invGray">
            <a:xfrm>
              <a:off x="4707" y="441"/>
              <a:ext cx="161"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1403" name="Freeform 130"/>
            <p:cNvSpPr>
              <a:spLocks/>
            </p:cNvSpPr>
            <p:nvPr/>
          </p:nvSpPr>
          <p:spPr bwMode="invGray">
            <a:xfrm>
              <a:off x="4975" y="441"/>
              <a:ext cx="161"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1404" name="Freeform 131"/>
            <p:cNvSpPr>
              <a:spLocks/>
            </p:cNvSpPr>
            <p:nvPr/>
          </p:nvSpPr>
          <p:spPr bwMode="invGray">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sp>
          <p:nvSpPr>
            <p:cNvPr id="11405" name="Freeform 132"/>
            <p:cNvSpPr>
              <a:spLocks/>
            </p:cNvSpPr>
            <p:nvPr/>
          </p:nvSpPr>
          <p:spPr bwMode="invGray">
            <a:xfrm>
              <a:off x="5113" y="440"/>
              <a:ext cx="160"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chemeClr val="bg1"/>
            </a:solidFill>
            <a:ln w="9525">
              <a:noFill/>
              <a:round/>
              <a:headEnd/>
              <a:tailEnd/>
            </a:ln>
          </p:spPr>
          <p:txBody>
            <a:bodyPr/>
            <a:lstStyle/>
            <a:p>
              <a:pPr algn="ctr" fontAlgn="base">
                <a:spcBef>
                  <a:spcPct val="0"/>
                </a:spcBef>
                <a:spcAft>
                  <a:spcPct val="0"/>
                </a:spcAft>
                <a:defRPr/>
              </a:pPr>
              <a:endParaRPr lang="en-US">
                <a:solidFill>
                  <a:srgbClr val="F8F8F8"/>
                </a:solidFill>
              </a:endParaRPr>
            </a:p>
          </p:txBody>
        </p:sp>
      </p:grpSp>
      <p:sp>
        <p:nvSpPr>
          <p:cNvPr id="1029" name="Rectangle 5"/>
          <p:cNvSpPr>
            <a:spLocks noChangeArrowheads="1"/>
          </p:cNvSpPr>
          <p:nvPr/>
        </p:nvSpPr>
        <p:spPr bwMode="auto">
          <a:xfrm>
            <a:off x="512763" y="6588125"/>
            <a:ext cx="2895600" cy="214313"/>
          </a:xfrm>
          <a:prstGeom prst="rect">
            <a:avLst/>
          </a:prstGeom>
          <a:noFill/>
          <a:ln w="9525">
            <a:noFill/>
            <a:miter lim="800000"/>
            <a:headEnd/>
            <a:tailEnd/>
          </a:ln>
        </p:spPr>
        <p:txBody>
          <a:bodyPr anchor="b">
            <a:spAutoFit/>
          </a:bodyPr>
          <a:lstStyle/>
          <a:p>
            <a:pPr fontAlgn="base">
              <a:spcBef>
                <a:spcPct val="0"/>
              </a:spcBef>
              <a:spcAft>
                <a:spcPct val="0"/>
              </a:spcAft>
              <a:defRPr/>
            </a:pPr>
            <a:r>
              <a:rPr lang="en-US" sz="800">
                <a:solidFill>
                  <a:srgbClr val="848484"/>
                </a:solidFill>
              </a:rPr>
              <a:t>© 2010 Avaya Inc. All rights reserved.</a:t>
            </a:r>
            <a:endParaRPr lang="en-US" sz="1400">
              <a:solidFill>
                <a:srgbClr val="323232"/>
              </a:solidFill>
            </a:endParaRPr>
          </a:p>
        </p:txBody>
      </p:sp>
    </p:spTree>
    <p:extLst>
      <p:ext uri="{BB962C8B-B14F-4D97-AF65-F5344CB8AC3E}">
        <p14:creationId xmlns:p14="http://schemas.microsoft.com/office/powerpoint/2010/main" xmlns="" val="21313576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fade/>
  </p:transition>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sz="3000">
          <a:solidFill>
            <a:schemeClr val="bg1"/>
          </a:solidFill>
          <a:latin typeface="+mj-lt"/>
          <a:ea typeface="+mj-ea"/>
          <a:cs typeface="+mj-cs"/>
        </a:defRPr>
      </a:lvl1pPr>
      <a:lvl2pPr algn="l" rtl="0" eaLnBrk="0" fontAlgn="base" hangingPunct="0">
        <a:lnSpc>
          <a:spcPct val="95000"/>
        </a:lnSpc>
        <a:spcBef>
          <a:spcPct val="0"/>
        </a:spcBef>
        <a:spcAft>
          <a:spcPct val="0"/>
        </a:spcAft>
        <a:defRPr sz="3000">
          <a:solidFill>
            <a:schemeClr val="bg1"/>
          </a:solidFill>
          <a:latin typeface="Arial" pitchFamily="34" charset="0"/>
        </a:defRPr>
      </a:lvl2pPr>
      <a:lvl3pPr algn="l" rtl="0" eaLnBrk="0" fontAlgn="base" hangingPunct="0">
        <a:lnSpc>
          <a:spcPct val="95000"/>
        </a:lnSpc>
        <a:spcBef>
          <a:spcPct val="0"/>
        </a:spcBef>
        <a:spcAft>
          <a:spcPct val="0"/>
        </a:spcAft>
        <a:defRPr sz="3000">
          <a:solidFill>
            <a:schemeClr val="bg1"/>
          </a:solidFill>
          <a:latin typeface="Arial" pitchFamily="34" charset="0"/>
        </a:defRPr>
      </a:lvl3pPr>
      <a:lvl4pPr algn="l" rtl="0" eaLnBrk="0" fontAlgn="base" hangingPunct="0">
        <a:lnSpc>
          <a:spcPct val="95000"/>
        </a:lnSpc>
        <a:spcBef>
          <a:spcPct val="0"/>
        </a:spcBef>
        <a:spcAft>
          <a:spcPct val="0"/>
        </a:spcAft>
        <a:defRPr sz="3000">
          <a:solidFill>
            <a:schemeClr val="bg1"/>
          </a:solidFill>
          <a:latin typeface="Arial" pitchFamily="34" charset="0"/>
        </a:defRPr>
      </a:lvl4pPr>
      <a:lvl5pPr algn="l" rtl="0" eaLnBrk="0" fontAlgn="base" hangingPunct="0">
        <a:lnSpc>
          <a:spcPct val="95000"/>
        </a:lnSpc>
        <a:spcBef>
          <a:spcPct val="0"/>
        </a:spcBef>
        <a:spcAft>
          <a:spcPct val="0"/>
        </a:spcAft>
        <a:defRPr sz="3000">
          <a:solidFill>
            <a:schemeClr val="bg1"/>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0" fontAlgn="base" hangingPunct="0">
        <a:lnSpc>
          <a:spcPct val="95000"/>
        </a:lnSpc>
        <a:spcBef>
          <a:spcPct val="25000"/>
        </a:spcBef>
        <a:spcAft>
          <a:spcPct val="0"/>
        </a:spcAft>
        <a:buClr>
          <a:srgbClr val="A9A9A9"/>
        </a:buClr>
        <a:buSzPct val="110000"/>
        <a:buFont typeface="Gotham-Book"/>
        <a:buChar char="–"/>
        <a:defRPr sz="2200">
          <a:solidFill>
            <a:srgbClr val="323232"/>
          </a:solidFill>
          <a:latin typeface="+mn-lt"/>
        </a:defRPr>
      </a:lvl2pPr>
      <a:lvl3pPr marL="1143000" indent="-228600" algn="l" rtl="0" eaLnBrk="0" fontAlgn="base" hangingPunct="0">
        <a:lnSpc>
          <a:spcPct val="95000"/>
        </a:lnSpc>
        <a:spcBef>
          <a:spcPct val="25000"/>
        </a:spcBef>
        <a:spcAft>
          <a:spcPct val="0"/>
        </a:spcAft>
        <a:buClr>
          <a:srgbClr val="A9A9A9"/>
        </a:buClr>
        <a:buSzPct val="110000"/>
        <a:buFont typeface="Gotham-Book"/>
        <a:buChar char="–"/>
        <a:defRPr sz="2000">
          <a:solidFill>
            <a:srgbClr val="323232"/>
          </a:solidFill>
          <a:latin typeface="+mn-lt"/>
        </a:defRPr>
      </a:lvl3pPr>
      <a:lvl4pPr marL="1543050" indent="-171450" algn="l" rtl="0" eaLnBrk="0" fontAlgn="base" hangingPunct="0">
        <a:lnSpc>
          <a:spcPct val="95000"/>
        </a:lnSpc>
        <a:spcBef>
          <a:spcPct val="25000"/>
        </a:spcBef>
        <a:spcAft>
          <a:spcPct val="0"/>
        </a:spcAft>
        <a:buClr>
          <a:srgbClr val="A9A9A9"/>
        </a:buClr>
        <a:buSzPct val="110000"/>
        <a:buFont typeface="Gotham-Book"/>
        <a:buChar char="–"/>
        <a:defRPr>
          <a:solidFill>
            <a:srgbClr val="323232"/>
          </a:solidFill>
          <a:latin typeface="+mn-lt"/>
        </a:defRPr>
      </a:lvl4pPr>
      <a:lvl5pPr marL="2000250" indent="-171450" algn="l" rtl="0" eaLnBrk="0" fontAlgn="base" hangingPunct="0">
        <a:lnSpc>
          <a:spcPct val="95000"/>
        </a:lnSpc>
        <a:spcBef>
          <a:spcPct val="25000"/>
        </a:spcBef>
        <a:spcAft>
          <a:spcPct val="0"/>
        </a:spcAft>
        <a:buClr>
          <a:srgbClr val="A9A9A9"/>
        </a:buClr>
        <a:buSzPct val="110000"/>
        <a:buFont typeface="Gotham-Book"/>
        <a:buChar char="–"/>
        <a:defRPr sz="1600">
          <a:solidFill>
            <a:srgbClr val="32323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482600"/>
            <a:ext cx="70691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57338"/>
            <a:ext cx="8218488" cy="475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5"/>
          <p:cNvSpPr>
            <a:spLocks noGrp="1" noChangeArrowheads="1"/>
          </p:cNvSpPr>
          <p:nvPr>
            <p:ph type="sldNum" sz="quarter" idx="4"/>
          </p:nvPr>
        </p:nvSpPr>
        <p:spPr bwMode="auto">
          <a:xfrm>
            <a:off x="8586788" y="6597650"/>
            <a:ext cx="377825" cy="173038"/>
          </a:xfrm>
          <a:prstGeom prst="rect">
            <a:avLst/>
          </a:prstGeom>
          <a:noFill/>
          <a:ln>
            <a:miter lim="800000"/>
            <a:headEnd/>
            <a:tailEnd/>
          </a:ln>
        </p:spPr>
        <p:txBody>
          <a:bodyPr vert="horz" wrap="square" lIns="0" tIns="0" rIns="0" bIns="0" numCol="1" anchor="t" anchorCtr="0" compatLnSpc="1">
            <a:prstTxWarp prst="textNoShape">
              <a:avLst/>
            </a:prstTxWarp>
          </a:bodyPr>
          <a:lstStyle>
            <a:lvl1pPr>
              <a:lnSpc>
                <a:spcPct val="100000"/>
              </a:lnSpc>
              <a:defRPr sz="800" b="1">
                <a:solidFill>
                  <a:srgbClr val="988888"/>
                </a:solidFill>
              </a:defRPr>
            </a:lvl1pPr>
          </a:lstStyle>
          <a:p>
            <a:pPr fontAlgn="base">
              <a:spcBef>
                <a:spcPct val="0"/>
              </a:spcBef>
              <a:spcAft>
                <a:spcPct val="0"/>
              </a:spcAft>
              <a:defRPr/>
            </a:pPr>
            <a:fld id="{925637A2-E6BC-45F2-AC19-106FA7BC320F}" type="slidenum">
              <a:rPr lang="en-US">
                <a:latin typeface="Arial" pitchFamily="34" charset="0"/>
              </a:rPr>
              <a:pPr fontAlgn="base">
                <a:spcBef>
                  <a:spcPct val="0"/>
                </a:spcBef>
                <a:spcAft>
                  <a:spcPct val="0"/>
                </a:spcAft>
                <a:defRPr/>
              </a:pPr>
              <a:t>‹#›</a:t>
            </a:fld>
            <a:endParaRPr lang="en-US">
              <a:latin typeface="Arial" pitchFamily="34" charset="0"/>
            </a:endParaRPr>
          </a:p>
        </p:txBody>
      </p:sp>
    </p:spTree>
    <p:extLst>
      <p:ext uri="{BB962C8B-B14F-4D97-AF65-F5344CB8AC3E}">
        <p14:creationId xmlns:p14="http://schemas.microsoft.com/office/powerpoint/2010/main" xmlns="" val="3851870344"/>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p:fade/>
  </p:transition>
  <p:hf hdr="0" ftr="0" dt="0"/>
  <p:txStyles>
    <p:titleStyle>
      <a:lvl1pPr algn="l" rtl="0" eaLnBrk="0" fontAlgn="base" hangingPunct="0">
        <a:lnSpc>
          <a:spcPct val="90000"/>
        </a:lnSpc>
        <a:spcBef>
          <a:spcPct val="0"/>
        </a:spcBef>
        <a:spcAft>
          <a:spcPct val="0"/>
        </a:spcAft>
        <a:defRPr sz="2800">
          <a:solidFill>
            <a:schemeClr val="tx2"/>
          </a:solidFill>
          <a:latin typeface="Arial" pitchFamily="34" charset="0"/>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87338" indent="-287338" algn="l" rtl="0" eaLnBrk="0" fontAlgn="base" hangingPunct="0">
        <a:lnSpc>
          <a:spcPct val="90000"/>
        </a:lnSpc>
        <a:spcBef>
          <a:spcPct val="55000"/>
        </a:spcBef>
        <a:spcAft>
          <a:spcPct val="0"/>
        </a:spcAft>
        <a:buClr>
          <a:schemeClr val="accent2"/>
        </a:buClr>
        <a:buSzPct val="90000"/>
        <a:buFont typeface="Webdings" pitchFamily="18" charset="2"/>
        <a:buChar char="4"/>
        <a:defRPr sz="2400">
          <a:solidFill>
            <a:schemeClr val="tx1"/>
          </a:solidFill>
          <a:latin typeface="Arial" pitchFamily="34" charset="0"/>
          <a:ea typeface="+mn-ea"/>
          <a:cs typeface="+mn-cs"/>
        </a:defRPr>
      </a:lvl1pPr>
      <a:lvl2pPr marL="744538" indent="-288925" algn="l" rtl="0" eaLnBrk="0" fontAlgn="base" hangingPunct="0">
        <a:lnSpc>
          <a:spcPct val="90000"/>
        </a:lnSpc>
        <a:spcBef>
          <a:spcPct val="45000"/>
        </a:spcBef>
        <a:spcAft>
          <a:spcPct val="0"/>
        </a:spcAft>
        <a:buClr>
          <a:schemeClr val="tx2"/>
        </a:buClr>
        <a:buSzPct val="90000"/>
        <a:buFont typeface="Arial" pitchFamily="34" charset="0"/>
        <a:buChar char="–"/>
        <a:defRPr sz="2200">
          <a:solidFill>
            <a:schemeClr val="tx1"/>
          </a:solidFill>
          <a:latin typeface="Arial" pitchFamily="34" charset="0"/>
        </a:defRPr>
      </a:lvl2pPr>
      <a:lvl3pPr marL="1028700" indent="-169863" algn="l" rtl="0" eaLnBrk="0" fontAlgn="base" hangingPunct="0">
        <a:lnSpc>
          <a:spcPct val="90000"/>
        </a:lnSpc>
        <a:spcBef>
          <a:spcPct val="45000"/>
        </a:spcBef>
        <a:spcAft>
          <a:spcPct val="0"/>
        </a:spcAft>
        <a:buClr>
          <a:schemeClr val="accent2"/>
        </a:buClr>
        <a:buSzPct val="90000"/>
        <a:buChar char="•"/>
        <a:defRPr sz="2000">
          <a:solidFill>
            <a:schemeClr val="tx1"/>
          </a:solidFill>
          <a:latin typeface="Arial" pitchFamily="34" charset="0"/>
        </a:defRPr>
      </a:lvl3pPr>
      <a:lvl4pPr marL="1314450" indent="-171450" algn="l" rtl="0" eaLnBrk="0" fontAlgn="base" hangingPunct="0">
        <a:lnSpc>
          <a:spcPct val="90000"/>
        </a:lnSpc>
        <a:spcBef>
          <a:spcPct val="45000"/>
        </a:spcBef>
        <a:spcAft>
          <a:spcPct val="0"/>
        </a:spcAft>
        <a:buClr>
          <a:schemeClr val="tx2"/>
        </a:buClr>
        <a:buSzPct val="90000"/>
        <a:buFont typeface="Arial" pitchFamily="34" charset="0"/>
        <a:buChar char="–"/>
        <a:defRPr sz="1600">
          <a:solidFill>
            <a:schemeClr val="tx1"/>
          </a:solidFill>
          <a:latin typeface="Arial" pitchFamily="34" charset="0"/>
        </a:defRPr>
      </a:lvl4pPr>
      <a:lvl5pPr marL="1604963" indent="-176213" algn="l" rtl="0" eaLnBrk="0" fontAlgn="base" hangingPunct="0">
        <a:lnSpc>
          <a:spcPct val="90000"/>
        </a:lnSpc>
        <a:spcBef>
          <a:spcPct val="45000"/>
        </a:spcBef>
        <a:spcAft>
          <a:spcPct val="0"/>
        </a:spcAft>
        <a:buClr>
          <a:schemeClr val="accent2"/>
        </a:buClr>
        <a:buSzPct val="90000"/>
        <a:buFont typeface="Arial" pitchFamily="34" charset="0"/>
        <a:buChar char="&gt;"/>
        <a:defRPr sz="1600">
          <a:solidFill>
            <a:schemeClr val="tx1"/>
          </a:solidFill>
          <a:latin typeface="Arial" pitchFamily="34" charset="0"/>
        </a:defRPr>
      </a:lvl5pPr>
      <a:lvl6pPr marL="2062163" indent="-176213" algn="l" rtl="0" fontAlgn="base">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6pPr>
      <a:lvl7pPr marL="2519363" indent="-176213" algn="l" rtl="0" fontAlgn="base">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7pPr>
      <a:lvl8pPr marL="2976563" indent="-176213" algn="l" rtl="0" fontAlgn="base">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8pPr>
      <a:lvl9pPr marL="3433763" indent="-176213" algn="l" rtl="0" fontAlgn="base">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5" name="Rectangle 6"/>
          <p:cNvSpPr txBox="1">
            <a:spLocks noChangeArrowheads="1"/>
          </p:cNvSpPr>
          <p:nvPr userDrawn="1"/>
        </p:nvSpPr>
        <p:spPr bwMode="auto">
          <a:xfrm>
            <a:off x="6550025" y="6554788"/>
            <a:ext cx="2133600" cy="244475"/>
          </a:xfrm>
          <a:prstGeom prst="rect">
            <a:avLst/>
          </a:prstGeom>
          <a:noFill/>
          <a:ln w="9525">
            <a:noFill/>
            <a:miter lim="800000"/>
            <a:headEnd/>
            <a:tailEnd/>
          </a:ln>
        </p:spPr>
        <p:txBody>
          <a:bodyPr anchor="b">
            <a:spAutoFit/>
          </a:bodyPr>
          <a:lstStyle>
            <a:lvl1pPr algn="r">
              <a:defRPr sz="1000">
                <a:solidFill>
                  <a:srgbClr val="969696"/>
                </a:solidFill>
              </a:defRPr>
            </a:lvl1pPr>
          </a:lstStyle>
          <a:p>
            <a:pPr fontAlgn="base">
              <a:spcBef>
                <a:spcPct val="0"/>
              </a:spcBef>
              <a:spcAft>
                <a:spcPct val="0"/>
              </a:spcAft>
              <a:defRPr/>
            </a:pPr>
            <a:fld id="{9AEE6BBB-D537-480C-BA33-40510D1C3BDD}" type="slidenum">
              <a:rPr lang="en-US" smtClean="0">
                <a:cs typeface="Arial" pitchFamily="34" charset="0"/>
              </a:rPr>
              <a:pPr fontAlgn="base">
                <a:spcBef>
                  <a:spcPct val="0"/>
                </a:spcBef>
                <a:spcAft>
                  <a:spcPct val="0"/>
                </a:spcAft>
                <a:defRPr/>
              </a:pPr>
              <a:t>‹#›</a:t>
            </a:fld>
            <a:endParaRPr lang="en-US">
              <a:cs typeface="Arial" pitchFamily="34" charset="0"/>
            </a:endParaRPr>
          </a:p>
        </p:txBody>
      </p:sp>
      <p:sp>
        <p:nvSpPr>
          <p:cNvPr id="1027" name="Rectangle 3"/>
          <p:cNvSpPr>
            <a:spLocks noGrp="1" noChangeArrowheads="1"/>
          </p:cNvSpPr>
          <p:nvPr>
            <p:ph type="body" idx="1"/>
          </p:nvPr>
        </p:nvSpPr>
        <p:spPr bwMode="auto">
          <a:xfrm>
            <a:off x="457200" y="1866900"/>
            <a:ext cx="8229600" cy="402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Bullet level one</a:t>
            </a:r>
          </a:p>
          <a:p>
            <a:pPr lvl="1"/>
            <a:r>
              <a:rPr lang="en-US" smtClean="0"/>
              <a:t>Bullet level two</a:t>
            </a:r>
          </a:p>
          <a:p>
            <a:pPr lvl="2"/>
            <a:r>
              <a:rPr lang="en-US" smtClean="0"/>
              <a:t>Bullet level three</a:t>
            </a:r>
          </a:p>
          <a:p>
            <a:pPr lvl="3"/>
            <a:r>
              <a:rPr lang="en-US" smtClean="0"/>
              <a:t>Bullet level four</a:t>
            </a:r>
          </a:p>
        </p:txBody>
      </p:sp>
      <p:sp>
        <p:nvSpPr>
          <p:cNvPr id="11273" name="Rectangle 6"/>
          <p:cNvSpPr>
            <a:spLocks noChangeArrowheads="1"/>
          </p:cNvSpPr>
          <p:nvPr/>
        </p:nvSpPr>
        <p:spPr bwMode="invGray">
          <a:xfrm>
            <a:off x="0" y="0"/>
            <a:ext cx="9144000" cy="1181100"/>
          </a:xfrm>
          <a:prstGeom prst="rect">
            <a:avLst/>
          </a:prstGeom>
          <a:gradFill rotWithShape="1">
            <a:gsLst>
              <a:gs pos="0">
                <a:srgbClr val="98050E"/>
              </a:gs>
              <a:gs pos="100000">
                <a:srgbClr val="D10811"/>
              </a:gs>
            </a:gsLst>
            <a:lin ang="0" scaled="1"/>
          </a:gra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grpSp>
        <p:nvGrpSpPr>
          <p:cNvPr id="1029" name="Group 138"/>
          <p:cNvGrpSpPr>
            <a:grpSpLocks/>
          </p:cNvGrpSpPr>
          <p:nvPr/>
        </p:nvGrpSpPr>
        <p:grpSpPr bwMode="auto">
          <a:xfrm>
            <a:off x="0" y="0"/>
            <a:ext cx="9144000" cy="1150938"/>
            <a:chOff x="0" y="0"/>
            <a:chExt cx="5760" cy="725"/>
          </a:xfrm>
        </p:grpSpPr>
        <p:grpSp>
          <p:nvGrpSpPr>
            <p:cNvPr id="1038" name="Group 7"/>
            <p:cNvGrpSpPr>
              <a:grpSpLocks/>
            </p:cNvGrpSpPr>
            <p:nvPr/>
          </p:nvGrpSpPr>
          <p:grpSpPr bwMode="auto">
            <a:xfrm>
              <a:off x="0" y="0"/>
              <a:ext cx="5760" cy="173"/>
              <a:chOff x="0" y="0"/>
              <a:chExt cx="5760" cy="173"/>
            </a:xfrm>
          </p:grpSpPr>
          <p:sp>
            <p:nvSpPr>
              <p:cNvPr id="11276" name="Rectangle 8"/>
              <p:cNvSpPr>
                <a:spLocks noChangeArrowheads="1"/>
              </p:cNvSpPr>
              <p:nvPr/>
            </p:nvSpPr>
            <p:spPr bwMode="invGray">
              <a:xfrm>
                <a:off x="2784" y="0"/>
                <a:ext cx="192" cy="173"/>
              </a:xfrm>
              <a:prstGeom prst="rect">
                <a:avLst/>
              </a:prstGeom>
              <a:solidFill>
                <a:srgbClr val="D10811">
                  <a:alpha val="0"/>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77" name="Rectangle 9"/>
              <p:cNvSpPr>
                <a:spLocks noChangeArrowheads="1"/>
              </p:cNvSpPr>
              <p:nvPr/>
            </p:nvSpPr>
            <p:spPr bwMode="invGray">
              <a:xfrm>
                <a:off x="2585"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78" name="Rectangle 10"/>
              <p:cNvSpPr>
                <a:spLocks noChangeArrowheads="1"/>
              </p:cNvSpPr>
              <p:nvPr/>
            </p:nvSpPr>
            <p:spPr bwMode="invGray">
              <a:xfrm>
                <a:off x="2386"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79" name="Rectangle 11"/>
              <p:cNvSpPr>
                <a:spLocks noChangeArrowheads="1"/>
              </p:cNvSpPr>
              <p:nvPr/>
            </p:nvSpPr>
            <p:spPr bwMode="invGray">
              <a:xfrm>
                <a:off x="2187"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80" name="Rectangle 12"/>
              <p:cNvSpPr>
                <a:spLocks noChangeArrowheads="1"/>
              </p:cNvSpPr>
              <p:nvPr/>
            </p:nvSpPr>
            <p:spPr bwMode="invGray">
              <a:xfrm>
                <a:off x="1988"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81" name="Rectangle 13"/>
              <p:cNvSpPr>
                <a:spLocks noChangeArrowheads="1"/>
              </p:cNvSpPr>
              <p:nvPr/>
            </p:nvSpPr>
            <p:spPr bwMode="invGray">
              <a:xfrm>
                <a:off x="1789"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82" name="Rectangle 14"/>
              <p:cNvSpPr>
                <a:spLocks noChangeArrowheads="1"/>
              </p:cNvSpPr>
              <p:nvPr/>
            </p:nvSpPr>
            <p:spPr bwMode="invGray">
              <a:xfrm>
                <a:off x="1590"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83" name="Rectangle 15"/>
              <p:cNvSpPr>
                <a:spLocks noChangeArrowheads="1"/>
              </p:cNvSpPr>
              <p:nvPr/>
            </p:nvSpPr>
            <p:spPr bwMode="invGray">
              <a:xfrm>
                <a:off x="1392" y="0"/>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84" name="Rectangle 16"/>
              <p:cNvSpPr>
                <a:spLocks noChangeArrowheads="1"/>
              </p:cNvSpPr>
              <p:nvPr/>
            </p:nvSpPr>
            <p:spPr bwMode="invGray">
              <a:xfrm>
                <a:off x="1193" y="0"/>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85" name="Rectangle 17"/>
              <p:cNvSpPr>
                <a:spLocks noChangeArrowheads="1"/>
              </p:cNvSpPr>
              <p:nvPr/>
            </p:nvSpPr>
            <p:spPr bwMode="invGray">
              <a:xfrm>
                <a:off x="994" y="0"/>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86" name="Rectangle 18"/>
              <p:cNvSpPr>
                <a:spLocks noChangeArrowheads="1"/>
              </p:cNvSpPr>
              <p:nvPr/>
            </p:nvSpPr>
            <p:spPr bwMode="invGray">
              <a:xfrm>
                <a:off x="795"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87" name="Rectangle 19"/>
              <p:cNvSpPr>
                <a:spLocks noChangeArrowheads="1"/>
              </p:cNvSpPr>
              <p:nvPr/>
            </p:nvSpPr>
            <p:spPr bwMode="invGray">
              <a:xfrm>
                <a:off x="596"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88" name="Rectangle 20"/>
              <p:cNvSpPr>
                <a:spLocks noChangeArrowheads="1"/>
              </p:cNvSpPr>
              <p:nvPr/>
            </p:nvSpPr>
            <p:spPr bwMode="invGray">
              <a:xfrm>
                <a:off x="397"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89" name="Rectangle 21"/>
              <p:cNvSpPr>
                <a:spLocks noChangeArrowheads="1"/>
              </p:cNvSpPr>
              <p:nvPr/>
            </p:nvSpPr>
            <p:spPr bwMode="invGray">
              <a:xfrm>
                <a:off x="198" y="0"/>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90" name="Rectangle 22"/>
              <p:cNvSpPr>
                <a:spLocks noChangeArrowheads="1"/>
              </p:cNvSpPr>
              <p:nvPr/>
            </p:nvSpPr>
            <p:spPr bwMode="invGray">
              <a:xfrm>
                <a:off x="0" y="0"/>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91" name="Rectangle 23"/>
              <p:cNvSpPr>
                <a:spLocks noChangeArrowheads="1"/>
              </p:cNvSpPr>
              <p:nvPr/>
            </p:nvSpPr>
            <p:spPr bwMode="invGray">
              <a:xfrm>
                <a:off x="5568"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92" name="Rectangle 24"/>
              <p:cNvSpPr>
                <a:spLocks noChangeArrowheads="1"/>
              </p:cNvSpPr>
              <p:nvPr/>
            </p:nvSpPr>
            <p:spPr bwMode="invGray">
              <a:xfrm>
                <a:off x="5369"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93" name="Rectangle 25"/>
              <p:cNvSpPr>
                <a:spLocks noChangeArrowheads="1"/>
              </p:cNvSpPr>
              <p:nvPr/>
            </p:nvSpPr>
            <p:spPr bwMode="invGray">
              <a:xfrm>
                <a:off x="5170"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94" name="Rectangle 26"/>
              <p:cNvSpPr>
                <a:spLocks noChangeArrowheads="1"/>
              </p:cNvSpPr>
              <p:nvPr/>
            </p:nvSpPr>
            <p:spPr bwMode="invGray">
              <a:xfrm>
                <a:off x="4971"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95" name="Rectangle 27"/>
              <p:cNvSpPr>
                <a:spLocks noChangeArrowheads="1"/>
              </p:cNvSpPr>
              <p:nvPr/>
            </p:nvSpPr>
            <p:spPr bwMode="invGray">
              <a:xfrm>
                <a:off x="4772"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96" name="Rectangle 28"/>
              <p:cNvSpPr>
                <a:spLocks noChangeArrowheads="1"/>
              </p:cNvSpPr>
              <p:nvPr/>
            </p:nvSpPr>
            <p:spPr bwMode="invGray">
              <a:xfrm>
                <a:off x="4573"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97" name="Rectangle 29"/>
              <p:cNvSpPr>
                <a:spLocks noChangeArrowheads="1"/>
              </p:cNvSpPr>
              <p:nvPr/>
            </p:nvSpPr>
            <p:spPr bwMode="invGray">
              <a:xfrm>
                <a:off x="4374"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98" name="Rectangle 30"/>
              <p:cNvSpPr>
                <a:spLocks noChangeArrowheads="1"/>
              </p:cNvSpPr>
              <p:nvPr/>
            </p:nvSpPr>
            <p:spPr bwMode="invGray">
              <a:xfrm>
                <a:off x="4176" y="0"/>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299" name="Rectangle 31"/>
              <p:cNvSpPr>
                <a:spLocks noChangeArrowheads="1"/>
              </p:cNvSpPr>
              <p:nvPr/>
            </p:nvSpPr>
            <p:spPr bwMode="invGray">
              <a:xfrm>
                <a:off x="3977"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00" name="Rectangle 32"/>
              <p:cNvSpPr>
                <a:spLocks noChangeArrowheads="1"/>
              </p:cNvSpPr>
              <p:nvPr/>
            </p:nvSpPr>
            <p:spPr bwMode="invGray">
              <a:xfrm>
                <a:off x="3778"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01" name="Rectangle 33"/>
              <p:cNvSpPr>
                <a:spLocks noChangeArrowheads="1"/>
              </p:cNvSpPr>
              <p:nvPr/>
            </p:nvSpPr>
            <p:spPr bwMode="invGray">
              <a:xfrm>
                <a:off x="3579" y="0"/>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02" name="Rectangle 34"/>
              <p:cNvSpPr>
                <a:spLocks noChangeArrowheads="1"/>
              </p:cNvSpPr>
              <p:nvPr/>
            </p:nvSpPr>
            <p:spPr bwMode="invGray">
              <a:xfrm>
                <a:off x="3380"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03" name="Rectangle 35"/>
              <p:cNvSpPr>
                <a:spLocks noChangeArrowheads="1"/>
              </p:cNvSpPr>
              <p:nvPr/>
            </p:nvSpPr>
            <p:spPr bwMode="invGray">
              <a:xfrm>
                <a:off x="3181" y="0"/>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04" name="Rectangle 36"/>
              <p:cNvSpPr>
                <a:spLocks noChangeArrowheads="1"/>
              </p:cNvSpPr>
              <p:nvPr/>
            </p:nvSpPr>
            <p:spPr bwMode="invGray">
              <a:xfrm>
                <a:off x="2982" y="0"/>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grpSp>
        <p:grpSp>
          <p:nvGrpSpPr>
            <p:cNvPr id="1039" name="Group 37"/>
            <p:cNvGrpSpPr>
              <a:grpSpLocks/>
            </p:cNvGrpSpPr>
            <p:nvPr/>
          </p:nvGrpSpPr>
          <p:grpSpPr bwMode="auto">
            <a:xfrm>
              <a:off x="0" y="184"/>
              <a:ext cx="5760" cy="173"/>
              <a:chOff x="0" y="184"/>
              <a:chExt cx="5760" cy="173"/>
            </a:xfrm>
          </p:grpSpPr>
          <p:sp>
            <p:nvSpPr>
              <p:cNvPr id="11306" name="Rectangle 38"/>
              <p:cNvSpPr>
                <a:spLocks noChangeArrowheads="1"/>
              </p:cNvSpPr>
              <p:nvPr/>
            </p:nvSpPr>
            <p:spPr bwMode="invGray">
              <a:xfrm>
                <a:off x="2784"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07" name="Rectangle 39"/>
              <p:cNvSpPr>
                <a:spLocks noChangeArrowheads="1"/>
              </p:cNvSpPr>
              <p:nvPr/>
            </p:nvSpPr>
            <p:spPr bwMode="invGray">
              <a:xfrm>
                <a:off x="2585"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08" name="Rectangle 40"/>
              <p:cNvSpPr>
                <a:spLocks noChangeArrowheads="1"/>
              </p:cNvSpPr>
              <p:nvPr/>
            </p:nvSpPr>
            <p:spPr bwMode="invGray">
              <a:xfrm>
                <a:off x="2386"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09" name="Rectangle 41"/>
              <p:cNvSpPr>
                <a:spLocks noChangeArrowheads="1"/>
              </p:cNvSpPr>
              <p:nvPr/>
            </p:nvSpPr>
            <p:spPr bwMode="invGray">
              <a:xfrm>
                <a:off x="2187" y="184"/>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10" name="Rectangle 42"/>
              <p:cNvSpPr>
                <a:spLocks noChangeArrowheads="1"/>
              </p:cNvSpPr>
              <p:nvPr/>
            </p:nvSpPr>
            <p:spPr bwMode="invGray">
              <a:xfrm>
                <a:off x="1988"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11" name="Rectangle 43"/>
              <p:cNvSpPr>
                <a:spLocks noChangeArrowheads="1"/>
              </p:cNvSpPr>
              <p:nvPr/>
            </p:nvSpPr>
            <p:spPr bwMode="invGray">
              <a:xfrm>
                <a:off x="1789" y="184"/>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12" name="Rectangle 44"/>
              <p:cNvSpPr>
                <a:spLocks noChangeArrowheads="1"/>
              </p:cNvSpPr>
              <p:nvPr/>
            </p:nvSpPr>
            <p:spPr bwMode="invGray">
              <a:xfrm>
                <a:off x="1590" y="184"/>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13" name="Rectangle 45"/>
              <p:cNvSpPr>
                <a:spLocks noChangeArrowheads="1"/>
              </p:cNvSpPr>
              <p:nvPr/>
            </p:nvSpPr>
            <p:spPr bwMode="invGray">
              <a:xfrm>
                <a:off x="1392" y="184"/>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14" name="Rectangle 46"/>
              <p:cNvSpPr>
                <a:spLocks noChangeArrowheads="1"/>
              </p:cNvSpPr>
              <p:nvPr/>
            </p:nvSpPr>
            <p:spPr bwMode="invGray">
              <a:xfrm>
                <a:off x="1193" y="184"/>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15" name="Rectangle 47"/>
              <p:cNvSpPr>
                <a:spLocks noChangeArrowheads="1"/>
              </p:cNvSpPr>
              <p:nvPr/>
            </p:nvSpPr>
            <p:spPr bwMode="invGray">
              <a:xfrm>
                <a:off x="994" y="184"/>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16" name="Rectangle 48"/>
              <p:cNvSpPr>
                <a:spLocks noChangeArrowheads="1"/>
              </p:cNvSpPr>
              <p:nvPr/>
            </p:nvSpPr>
            <p:spPr bwMode="invGray">
              <a:xfrm>
                <a:off x="795"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17" name="Rectangle 49"/>
              <p:cNvSpPr>
                <a:spLocks noChangeArrowheads="1"/>
              </p:cNvSpPr>
              <p:nvPr/>
            </p:nvSpPr>
            <p:spPr bwMode="invGray">
              <a:xfrm>
                <a:off x="596" y="184"/>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18" name="Rectangle 50"/>
              <p:cNvSpPr>
                <a:spLocks noChangeArrowheads="1"/>
              </p:cNvSpPr>
              <p:nvPr/>
            </p:nvSpPr>
            <p:spPr bwMode="invGray">
              <a:xfrm>
                <a:off x="397" y="184"/>
                <a:ext cx="192" cy="173"/>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19" name="Rectangle 51"/>
              <p:cNvSpPr>
                <a:spLocks noChangeArrowheads="1"/>
              </p:cNvSpPr>
              <p:nvPr/>
            </p:nvSpPr>
            <p:spPr bwMode="invGray">
              <a:xfrm>
                <a:off x="198" y="184"/>
                <a:ext cx="192" cy="173"/>
              </a:xfrm>
              <a:prstGeom prst="rect">
                <a:avLst/>
              </a:prstGeom>
              <a:solidFill>
                <a:srgbClr val="D10811">
                  <a:alpha val="30196"/>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20" name="Rectangle 52"/>
              <p:cNvSpPr>
                <a:spLocks noChangeArrowheads="1"/>
              </p:cNvSpPr>
              <p:nvPr/>
            </p:nvSpPr>
            <p:spPr bwMode="invGray">
              <a:xfrm>
                <a:off x="0" y="184"/>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21" name="Rectangle 53"/>
              <p:cNvSpPr>
                <a:spLocks noChangeArrowheads="1"/>
              </p:cNvSpPr>
              <p:nvPr/>
            </p:nvSpPr>
            <p:spPr bwMode="invGray">
              <a:xfrm>
                <a:off x="5568"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22" name="Rectangle 54"/>
              <p:cNvSpPr>
                <a:spLocks noChangeArrowheads="1"/>
              </p:cNvSpPr>
              <p:nvPr/>
            </p:nvSpPr>
            <p:spPr bwMode="invGray">
              <a:xfrm>
                <a:off x="5369"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23" name="Rectangle 55"/>
              <p:cNvSpPr>
                <a:spLocks noChangeArrowheads="1"/>
              </p:cNvSpPr>
              <p:nvPr/>
            </p:nvSpPr>
            <p:spPr bwMode="invGray">
              <a:xfrm>
                <a:off x="5170"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24" name="Rectangle 56"/>
              <p:cNvSpPr>
                <a:spLocks noChangeArrowheads="1"/>
              </p:cNvSpPr>
              <p:nvPr/>
            </p:nvSpPr>
            <p:spPr bwMode="invGray">
              <a:xfrm>
                <a:off x="4971"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25" name="Rectangle 57"/>
              <p:cNvSpPr>
                <a:spLocks noChangeArrowheads="1"/>
              </p:cNvSpPr>
              <p:nvPr/>
            </p:nvSpPr>
            <p:spPr bwMode="invGray">
              <a:xfrm>
                <a:off x="4772"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26" name="Rectangle 58"/>
              <p:cNvSpPr>
                <a:spLocks noChangeArrowheads="1"/>
              </p:cNvSpPr>
              <p:nvPr/>
            </p:nvSpPr>
            <p:spPr bwMode="invGray">
              <a:xfrm>
                <a:off x="4573" y="184"/>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27" name="Rectangle 59"/>
              <p:cNvSpPr>
                <a:spLocks noChangeArrowheads="1"/>
              </p:cNvSpPr>
              <p:nvPr/>
            </p:nvSpPr>
            <p:spPr bwMode="invGray">
              <a:xfrm>
                <a:off x="4374" y="184"/>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28" name="Rectangle 60"/>
              <p:cNvSpPr>
                <a:spLocks noChangeArrowheads="1"/>
              </p:cNvSpPr>
              <p:nvPr/>
            </p:nvSpPr>
            <p:spPr bwMode="invGray">
              <a:xfrm>
                <a:off x="4176" y="184"/>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29" name="Rectangle 61"/>
              <p:cNvSpPr>
                <a:spLocks noChangeArrowheads="1"/>
              </p:cNvSpPr>
              <p:nvPr/>
            </p:nvSpPr>
            <p:spPr bwMode="invGray">
              <a:xfrm>
                <a:off x="3977" y="184"/>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30" name="Rectangle 62"/>
              <p:cNvSpPr>
                <a:spLocks noChangeArrowheads="1"/>
              </p:cNvSpPr>
              <p:nvPr/>
            </p:nvSpPr>
            <p:spPr bwMode="invGray">
              <a:xfrm>
                <a:off x="3778"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31" name="Rectangle 63"/>
              <p:cNvSpPr>
                <a:spLocks noChangeArrowheads="1"/>
              </p:cNvSpPr>
              <p:nvPr/>
            </p:nvSpPr>
            <p:spPr bwMode="invGray">
              <a:xfrm>
                <a:off x="3579" y="184"/>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32" name="Rectangle 64"/>
              <p:cNvSpPr>
                <a:spLocks noChangeArrowheads="1"/>
              </p:cNvSpPr>
              <p:nvPr/>
            </p:nvSpPr>
            <p:spPr bwMode="invGray">
              <a:xfrm>
                <a:off x="3380" y="184"/>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33" name="Rectangle 65"/>
              <p:cNvSpPr>
                <a:spLocks noChangeArrowheads="1"/>
              </p:cNvSpPr>
              <p:nvPr/>
            </p:nvSpPr>
            <p:spPr bwMode="invGray">
              <a:xfrm>
                <a:off x="3181" y="184"/>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34" name="Rectangle 66"/>
              <p:cNvSpPr>
                <a:spLocks noChangeArrowheads="1"/>
              </p:cNvSpPr>
              <p:nvPr/>
            </p:nvSpPr>
            <p:spPr bwMode="invGray">
              <a:xfrm>
                <a:off x="2982" y="184"/>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grpSp>
        <p:grpSp>
          <p:nvGrpSpPr>
            <p:cNvPr id="1040" name="Group 67"/>
            <p:cNvGrpSpPr>
              <a:grpSpLocks/>
            </p:cNvGrpSpPr>
            <p:nvPr/>
          </p:nvGrpSpPr>
          <p:grpSpPr bwMode="auto">
            <a:xfrm>
              <a:off x="0" y="368"/>
              <a:ext cx="5760" cy="173"/>
              <a:chOff x="0" y="368"/>
              <a:chExt cx="5760" cy="173"/>
            </a:xfrm>
          </p:grpSpPr>
          <p:sp>
            <p:nvSpPr>
              <p:cNvPr id="11336" name="Rectangle 68"/>
              <p:cNvSpPr>
                <a:spLocks noChangeArrowheads="1"/>
              </p:cNvSpPr>
              <p:nvPr/>
            </p:nvSpPr>
            <p:spPr bwMode="invGray">
              <a:xfrm>
                <a:off x="2784" y="368"/>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37" name="Rectangle 69"/>
              <p:cNvSpPr>
                <a:spLocks noChangeArrowheads="1"/>
              </p:cNvSpPr>
              <p:nvPr/>
            </p:nvSpPr>
            <p:spPr bwMode="invGray">
              <a:xfrm>
                <a:off x="2585" y="368"/>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38" name="Rectangle 70"/>
              <p:cNvSpPr>
                <a:spLocks noChangeArrowheads="1"/>
              </p:cNvSpPr>
              <p:nvPr/>
            </p:nvSpPr>
            <p:spPr bwMode="invGray">
              <a:xfrm>
                <a:off x="2386"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39" name="Rectangle 71"/>
              <p:cNvSpPr>
                <a:spLocks noChangeArrowheads="1"/>
              </p:cNvSpPr>
              <p:nvPr/>
            </p:nvSpPr>
            <p:spPr bwMode="invGray">
              <a:xfrm>
                <a:off x="2187"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40" name="Rectangle 72"/>
              <p:cNvSpPr>
                <a:spLocks noChangeArrowheads="1"/>
              </p:cNvSpPr>
              <p:nvPr/>
            </p:nvSpPr>
            <p:spPr bwMode="invGray">
              <a:xfrm>
                <a:off x="1988"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41" name="Rectangle 73"/>
              <p:cNvSpPr>
                <a:spLocks noChangeArrowheads="1"/>
              </p:cNvSpPr>
              <p:nvPr/>
            </p:nvSpPr>
            <p:spPr bwMode="invGray">
              <a:xfrm>
                <a:off x="1789" y="368"/>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42" name="Rectangle 74"/>
              <p:cNvSpPr>
                <a:spLocks noChangeArrowheads="1"/>
              </p:cNvSpPr>
              <p:nvPr/>
            </p:nvSpPr>
            <p:spPr bwMode="invGray">
              <a:xfrm>
                <a:off x="1590" y="368"/>
                <a:ext cx="192" cy="173"/>
              </a:xfrm>
              <a:prstGeom prst="rect">
                <a:avLst/>
              </a:prstGeom>
              <a:solidFill>
                <a:srgbClr val="D10811">
                  <a:alpha val="3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43" name="Rectangle 75"/>
              <p:cNvSpPr>
                <a:spLocks noChangeArrowheads="1"/>
              </p:cNvSpPr>
              <p:nvPr/>
            </p:nvSpPr>
            <p:spPr bwMode="invGray">
              <a:xfrm>
                <a:off x="1392" y="368"/>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44" name="Rectangle 76"/>
              <p:cNvSpPr>
                <a:spLocks noChangeArrowheads="1"/>
              </p:cNvSpPr>
              <p:nvPr/>
            </p:nvSpPr>
            <p:spPr bwMode="invGray">
              <a:xfrm>
                <a:off x="1193" y="368"/>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45" name="Rectangle 77"/>
              <p:cNvSpPr>
                <a:spLocks noChangeArrowheads="1"/>
              </p:cNvSpPr>
              <p:nvPr/>
            </p:nvSpPr>
            <p:spPr bwMode="invGray">
              <a:xfrm>
                <a:off x="994" y="368"/>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46" name="Rectangle 78"/>
              <p:cNvSpPr>
                <a:spLocks noChangeArrowheads="1"/>
              </p:cNvSpPr>
              <p:nvPr/>
            </p:nvSpPr>
            <p:spPr bwMode="invGray">
              <a:xfrm>
                <a:off x="795" y="368"/>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47" name="Rectangle 79"/>
              <p:cNvSpPr>
                <a:spLocks noChangeArrowheads="1"/>
              </p:cNvSpPr>
              <p:nvPr/>
            </p:nvSpPr>
            <p:spPr bwMode="invGray">
              <a:xfrm>
                <a:off x="596" y="368"/>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48" name="Rectangle 80"/>
              <p:cNvSpPr>
                <a:spLocks noChangeArrowheads="1"/>
              </p:cNvSpPr>
              <p:nvPr/>
            </p:nvSpPr>
            <p:spPr bwMode="invGray">
              <a:xfrm>
                <a:off x="397" y="368"/>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49" name="Rectangle 81"/>
              <p:cNvSpPr>
                <a:spLocks noChangeArrowheads="1"/>
              </p:cNvSpPr>
              <p:nvPr/>
            </p:nvSpPr>
            <p:spPr bwMode="invGray">
              <a:xfrm>
                <a:off x="198" y="368"/>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50" name="Rectangle 82"/>
              <p:cNvSpPr>
                <a:spLocks noChangeArrowheads="1"/>
              </p:cNvSpPr>
              <p:nvPr/>
            </p:nvSpPr>
            <p:spPr bwMode="invGray">
              <a:xfrm>
                <a:off x="0" y="368"/>
                <a:ext cx="192" cy="173"/>
              </a:xfrm>
              <a:prstGeom prst="rect">
                <a:avLst/>
              </a:prstGeom>
              <a:solidFill>
                <a:srgbClr val="D10811">
                  <a:alpha val="30196"/>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51" name="Rectangle 83"/>
              <p:cNvSpPr>
                <a:spLocks noChangeArrowheads="1"/>
              </p:cNvSpPr>
              <p:nvPr/>
            </p:nvSpPr>
            <p:spPr bwMode="invGray">
              <a:xfrm>
                <a:off x="5568"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52" name="Rectangle 84"/>
              <p:cNvSpPr>
                <a:spLocks noChangeArrowheads="1"/>
              </p:cNvSpPr>
              <p:nvPr/>
            </p:nvSpPr>
            <p:spPr bwMode="invGray">
              <a:xfrm>
                <a:off x="5369"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53" name="Rectangle 85"/>
              <p:cNvSpPr>
                <a:spLocks noChangeArrowheads="1"/>
              </p:cNvSpPr>
              <p:nvPr/>
            </p:nvSpPr>
            <p:spPr bwMode="invGray">
              <a:xfrm>
                <a:off x="5170"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54" name="Rectangle 86"/>
              <p:cNvSpPr>
                <a:spLocks noChangeArrowheads="1"/>
              </p:cNvSpPr>
              <p:nvPr/>
            </p:nvSpPr>
            <p:spPr bwMode="invGray">
              <a:xfrm>
                <a:off x="4971"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55" name="Rectangle 87"/>
              <p:cNvSpPr>
                <a:spLocks noChangeArrowheads="1"/>
              </p:cNvSpPr>
              <p:nvPr/>
            </p:nvSpPr>
            <p:spPr bwMode="invGray">
              <a:xfrm>
                <a:off x="4772"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56" name="Rectangle 88"/>
              <p:cNvSpPr>
                <a:spLocks noChangeArrowheads="1"/>
              </p:cNvSpPr>
              <p:nvPr/>
            </p:nvSpPr>
            <p:spPr bwMode="invGray">
              <a:xfrm>
                <a:off x="4573" y="368"/>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57" name="Rectangle 89"/>
              <p:cNvSpPr>
                <a:spLocks noChangeArrowheads="1"/>
              </p:cNvSpPr>
              <p:nvPr/>
            </p:nvSpPr>
            <p:spPr bwMode="invGray">
              <a:xfrm>
                <a:off x="4374" y="368"/>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58" name="Rectangle 90"/>
              <p:cNvSpPr>
                <a:spLocks noChangeArrowheads="1"/>
              </p:cNvSpPr>
              <p:nvPr/>
            </p:nvSpPr>
            <p:spPr bwMode="invGray">
              <a:xfrm>
                <a:off x="4176"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59" name="Rectangle 91"/>
              <p:cNvSpPr>
                <a:spLocks noChangeArrowheads="1"/>
              </p:cNvSpPr>
              <p:nvPr/>
            </p:nvSpPr>
            <p:spPr bwMode="invGray">
              <a:xfrm>
                <a:off x="3977" y="368"/>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60" name="Rectangle 92"/>
              <p:cNvSpPr>
                <a:spLocks noChangeArrowheads="1"/>
              </p:cNvSpPr>
              <p:nvPr/>
            </p:nvSpPr>
            <p:spPr bwMode="invGray">
              <a:xfrm>
                <a:off x="3778" y="368"/>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61" name="Rectangle 93"/>
              <p:cNvSpPr>
                <a:spLocks noChangeArrowheads="1"/>
              </p:cNvSpPr>
              <p:nvPr/>
            </p:nvSpPr>
            <p:spPr bwMode="invGray">
              <a:xfrm>
                <a:off x="3579"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62" name="Rectangle 94"/>
              <p:cNvSpPr>
                <a:spLocks noChangeArrowheads="1"/>
              </p:cNvSpPr>
              <p:nvPr/>
            </p:nvSpPr>
            <p:spPr bwMode="invGray">
              <a:xfrm>
                <a:off x="3380" y="368"/>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63" name="Rectangle 95"/>
              <p:cNvSpPr>
                <a:spLocks noChangeArrowheads="1"/>
              </p:cNvSpPr>
              <p:nvPr/>
            </p:nvSpPr>
            <p:spPr bwMode="invGray">
              <a:xfrm>
                <a:off x="3181"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64" name="Rectangle 96"/>
              <p:cNvSpPr>
                <a:spLocks noChangeArrowheads="1"/>
              </p:cNvSpPr>
              <p:nvPr/>
            </p:nvSpPr>
            <p:spPr bwMode="invGray">
              <a:xfrm>
                <a:off x="2982" y="368"/>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grpSp>
        <p:grpSp>
          <p:nvGrpSpPr>
            <p:cNvPr id="1041" name="Group 97"/>
            <p:cNvGrpSpPr>
              <a:grpSpLocks/>
            </p:cNvGrpSpPr>
            <p:nvPr/>
          </p:nvGrpSpPr>
          <p:grpSpPr bwMode="auto">
            <a:xfrm>
              <a:off x="0" y="552"/>
              <a:ext cx="5760" cy="173"/>
              <a:chOff x="0" y="552"/>
              <a:chExt cx="5760" cy="173"/>
            </a:xfrm>
          </p:grpSpPr>
          <p:sp>
            <p:nvSpPr>
              <p:cNvPr id="11366" name="Rectangle 98"/>
              <p:cNvSpPr>
                <a:spLocks noChangeArrowheads="1"/>
              </p:cNvSpPr>
              <p:nvPr/>
            </p:nvSpPr>
            <p:spPr bwMode="invGray">
              <a:xfrm>
                <a:off x="2784" y="552"/>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67" name="Rectangle 99"/>
              <p:cNvSpPr>
                <a:spLocks noChangeArrowheads="1"/>
              </p:cNvSpPr>
              <p:nvPr/>
            </p:nvSpPr>
            <p:spPr bwMode="invGray">
              <a:xfrm>
                <a:off x="2585" y="552"/>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68" name="Rectangle 100"/>
              <p:cNvSpPr>
                <a:spLocks noChangeArrowheads="1"/>
              </p:cNvSpPr>
              <p:nvPr/>
            </p:nvSpPr>
            <p:spPr bwMode="invGray">
              <a:xfrm>
                <a:off x="2386" y="552"/>
                <a:ext cx="192" cy="173"/>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69" name="Rectangle 101"/>
              <p:cNvSpPr>
                <a:spLocks noChangeArrowheads="1"/>
              </p:cNvSpPr>
              <p:nvPr/>
            </p:nvSpPr>
            <p:spPr bwMode="invGray">
              <a:xfrm>
                <a:off x="2187" y="552"/>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70" name="Rectangle 102"/>
              <p:cNvSpPr>
                <a:spLocks noChangeArrowheads="1"/>
              </p:cNvSpPr>
              <p:nvPr/>
            </p:nvSpPr>
            <p:spPr bwMode="invGray">
              <a:xfrm>
                <a:off x="1988"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71" name="Rectangle 103"/>
              <p:cNvSpPr>
                <a:spLocks noChangeArrowheads="1"/>
              </p:cNvSpPr>
              <p:nvPr/>
            </p:nvSpPr>
            <p:spPr bwMode="invGray">
              <a:xfrm>
                <a:off x="1789"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72" name="Rectangle 104"/>
              <p:cNvSpPr>
                <a:spLocks noChangeArrowheads="1"/>
              </p:cNvSpPr>
              <p:nvPr/>
            </p:nvSpPr>
            <p:spPr bwMode="invGray">
              <a:xfrm>
                <a:off x="1590"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73" name="Rectangle 105"/>
              <p:cNvSpPr>
                <a:spLocks noChangeArrowheads="1"/>
              </p:cNvSpPr>
              <p:nvPr/>
            </p:nvSpPr>
            <p:spPr bwMode="invGray">
              <a:xfrm>
                <a:off x="1392" y="552"/>
                <a:ext cx="192" cy="173"/>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74" name="Rectangle 106"/>
              <p:cNvSpPr>
                <a:spLocks noChangeArrowheads="1"/>
              </p:cNvSpPr>
              <p:nvPr/>
            </p:nvSpPr>
            <p:spPr bwMode="invGray">
              <a:xfrm>
                <a:off x="1193" y="552"/>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75" name="Rectangle 107"/>
              <p:cNvSpPr>
                <a:spLocks noChangeArrowheads="1"/>
              </p:cNvSpPr>
              <p:nvPr/>
            </p:nvSpPr>
            <p:spPr bwMode="invGray">
              <a:xfrm>
                <a:off x="994" y="552"/>
                <a:ext cx="192" cy="173"/>
              </a:xfrm>
              <a:prstGeom prst="rect">
                <a:avLst/>
              </a:prstGeom>
              <a:solidFill>
                <a:srgbClr val="D10811">
                  <a:alpha val="30196"/>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76" name="Rectangle 108"/>
              <p:cNvSpPr>
                <a:spLocks noChangeArrowheads="1"/>
              </p:cNvSpPr>
              <p:nvPr/>
            </p:nvSpPr>
            <p:spPr bwMode="invGray">
              <a:xfrm>
                <a:off x="795" y="552"/>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77" name="Rectangle 109"/>
              <p:cNvSpPr>
                <a:spLocks noChangeArrowheads="1"/>
              </p:cNvSpPr>
              <p:nvPr/>
            </p:nvSpPr>
            <p:spPr bwMode="invGray">
              <a:xfrm>
                <a:off x="596" y="552"/>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78" name="Rectangle 110"/>
              <p:cNvSpPr>
                <a:spLocks noChangeArrowheads="1"/>
              </p:cNvSpPr>
              <p:nvPr/>
            </p:nvSpPr>
            <p:spPr bwMode="invGray">
              <a:xfrm>
                <a:off x="397" y="552"/>
                <a:ext cx="192" cy="173"/>
              </a:xfrm>
              <a:prstGeom prst="rect">
                <a:avLst/>
              </a:prstGeom>
              <a:solidFill>
                <a:srgbClr val="D10811">
                  <a:alpha val="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79" name="Rectangle 111"/>
              <p:cNvSpPr>
                <a:spLocks noChangeArrowheads="1"/>
              </p:cNvSpPr>
              <p:nvPr/>
            </p:nvSpPr>
            <p:spPr bwMode="invGray">
              <a:xfrm>
                <a:off x="198" y="552"/>
                <a:ext cx="192" cy="173"/>
              </a:xfrm>
              <a:prstGeom prst="rect">
                <a:avLst/>
              </a:prstGeom>
              <a:solidFill>
                <a:srgbClr val="D10811">
                  <a:alpha val="20000"/>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80" name="Rectangle 112"/>
              <p:cNvSpPr>
                <a:spLocks noChangeArrowheads="1"/>
              </p:cNvSpPr>
              <p:nvPr/>
            </p:nvSpPr>
            <p:spPr bwMode="invGray">
              <a:xfrm>
                <a:off x="0" y="552"/>
                <a:ext cx="192" cy="173"/>
              </a:xfrm>
              <a:prstGeom prst="rect">
                <a:avLst/>
              </a:prstGeom>
              <a:solidFill>
                <a:srgbClr val="D10811">
                  <a:alpha val="0"/>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81" name="Rectangle 113"/>
              <p:cNvSpPr>
                <a:spLocks noChangeArrowheads="1"/>
              </p:cNvSpPr>
              <p:nvPr/>
            </p:nvSpPr>
            <p:spPr bwMode="invGray">
              <a:xfrm>
                <a:off x="5568"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82" name="Rectangle 114"/>
              <p:cNvSpPr>
                <a:spLocks noChangeArrowheads="1"/>
              </p:cNvSpPr>
              <p:nvPr/>
            </p:nvSpPr>
            <p:spPr bwMode="invGray">
              <a:xfrm>
                <a:off x="5369"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83" name="Rectangle 115"/>
              <p:cNvSpPr>
                <a:spLocks noChangeArrowheads="1"/>
              </p:cNvSpPr>
              <p:nvPr/>
            </p:nvSpPr>
            <p:spPr bwMode="invGray">
              <a:xfrm>
                <a:off x="5170"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84" name="Rectangle 116"/>
              <p:cNvSpPr>
                <a:spLocks noChangeArrowheads="1"/>
              </p:cNvSpPr>
              <p:nvPr/>
            </p:nvSpPr>
            <p:spPr bwMode="invGray">
              <a:xfrm>
                <a:off x="4971"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85" name="Rectangle 117"/>
              <p:cNvSpPr>
                <a:spLocks noChangeArrowheads="1"/>
              </p:cNvSpPr>
              <p:nvPr/>
            </p:nvSpPr>
            <p:spPr bwMode="invGray">
              <a:xfrm>
                <a:off x="4772"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86" name="Rectangle 118"/>
              <p:cNvSpPr>
                <a:spLocks noChangeArrowheads="1"/>
              </p:cNvSpPr>
              <p:nvPr/>
            </p:nvSpPr>
            <p:spPr bwMode="invGray">
              <a:xfrm>
                <a:off x="4573" y="552"/>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87" name="Rectangle 119"/>
              <p:cNvSpPr>
                <a:spLocks noChangeArrowheads="1"/>
              </p:cNvSpPr>
              <p:nvPr/>
            </p:nvSpPr>
            <p:spPr bwMode="invGray">
              <a:xfrm>
                <a:off x="4374"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88" name="Rectangle 120"/>
              <p:cNvSpPr>
                <a:spLocks noChangeArrowheads="1"/>
              </p:cNvSpPr>
              <p:nvPr/>
            </p:nvSpPr>
            <p:spPr bwMode="invGray">
              <a:xfrm>
                <a:off x="4176" y="552"/>
                <a:ext cx="192" cy="173"/>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89" name="Rectangle 121"/>
              <p:cNvSpPr>
                <a:spLocks noChangeArrowheads="1"/>
              </p:cNvSpPr>
              <p:nvPr/>
            </p:nvSpPr>
            <p:spPr bwMode="invGray">
              <a:xfrm>
                <a:off x="3977"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90" name="Rectangle 122"/>
              <p:cNvSpPr>
                <a:spLocks noChangeArrowheads="1"/>
              </p:cNvSpPr>
              <p:nvPr/>
            </p:nvSpPr>
            <p:spPr bwMode="invGray">
              <a:xfrm>
                <a:off x="3778"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91" name="Rectangle 123"/>
              <p:cNvSpPr>
                <a:spLocks noChangeArrowheads="1"/>
              </p:cNvSpPr>
              <p:nvPr/>
            </p:nvSpPr>
            <p:spPr bwMode="invGray">
              <a:xfrm>
                <a:off x="3579"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92" name="Rectangle 124"/>
              <p:cNvSpPr>
                <a:spLocks noChangeArrowheads="1"/>
              </p:cNvSpPr>
              <p:nvPr/>
            </p:nvSpPr>
            <p:spPr bwMode="invGray">
              <a:xfrm>
                <a:off x="3380" y="552"/>
                <a:ext cx="192" cy="173"/>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93" name="Rectangle 125"/>
              <p:cNvSpPr>
                <a:spLocks noChangeArrowheads="1"/>
              </p:cNvSpPr>
              <p:nvPr/>
            </p:nvSpPr>
            <p:spPr bwMode="invGray">
              <a:xfrm>
                <a:off x="3181" y="552"/>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sp>
            <p:nvSpPr>
              <p:cNvPr id="11394" name="Rectangle 126"/>
              <p:cNvSpPr>
                <a:spLocks noChangeArrowheads="1"/>
              </p:cNvSpPr>
              <p:nvPr/>
            </p:nvSpPr>
            <p:spPr bwMode="invGray">
              <a:xfrm>
                <a:off x="2982" y="552"/>
                <a:ext cx="192" cy="173"/>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cs typeface="Arial" pitchFamily="34" charset="0"/>
                </a:endParaRPr>
              </a:p>
            </p:txBody>
          </p:sp>
        </p:grpSp>
      </p:grpSp>
      <p:sp>
        <p:nvSpPr>
          <p:cNvPr id="1030" name="Rectangle 2"/>
          <p:cNvSpPr>
            <a:spLocks noGrp="1" noChangeArrowheads="1"/>
          </p:cNvSpPr>
          <p:nvPr>
            <p:ph type="title"/>
          </p:nvPr>
        </p:nvSpPr>
        <p:spPr bwMode="auto">
          <a:xfrm>
            <a:off x="512763" y="274638"/>
            <a:ext cx="67056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grpSp>
        <p:nvGrpSpPr>
          <p:cNvPr id="1031" name="Group 127"/>
          <p:cNvGrpSpPr>
            <a:grpSpLocks/>
          </p:cNvGrpSpPr>
          <p:nvPr/>
        </p:nvGrpSpPr>
        <p:grpSpPr bwMode="auto">
          <a:xfrm>
            <a:off x="7472363" y="708025"/>
            <a:ext cx="1111250" cy="314325"/>
            <a:chOff x="4707" y="440"/>
            <a:chExt cx="700" cy="198"/>
          </a:xfrm>
        </p:grpSpPr>
        <p:sp>
          <p:nvSpPr>
            <p:cNvPr id="11401" name="Freeform 128"/>
            <p:cNvSpPr>
              <a:spLocks/>
            </p:cNvSpPr>
            <p:nvPr/>
          </p:nvSpPr>
          <p:spPr bwMode="invGray">
            <a:xfrm>
              <a:off x="5246" y="440"/>
              <a:ext cx="161"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323232"/>
                </a:solidFill>
                <a:cs typeface="Arial" pitchFamily="34" charset="0"/>
              </a:endParaRPr>
            </a:p>
          </p:txBody>
        </p:sp>
        <p:sp>
          <p:nvSpPr>
            <p:cNvPr id="11402" name="Freeform 129"/>
            <p:cNvSpPr>
              <a:spLocks/>
            </p:cNvSpPr>
            <p:nvPr/>
          </p:nvSpPr>
          <p:spPr bwMode="invGray">
            <a:xfrm>
              <a:off x="4707" y="441"/>
              <a:ext cx="161"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323232"/>
                </a:solidFill>
                <a:cs typeface="Arial" pitchFamily="34" charset="0"/>
              </a:endParaRPr>
            </a:p>
          </p:txBody>
        </p:sp>
        <p:sp>
          <p:nvSpPr>
            <p:cNvPr id="11403" name="Freeform 130"/>
            <p:cNvSpPr>
              <a:spLocks/>
            </p:cNvSpPr>
            <p:nvPr/>
          </p:nvSpPr>
          <p:spPr bwMode="invGray">
            <a:xfrm>
              <a:off x="4975" y="441"/>
              <a:ext cx="161"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323232"/>
                </a:solidFill>
                <a:cs typeface="Arial" pitchFamily="34" charset="0"/>
              </a:endParaRPr>
            </a:p>
          </p:txBody>
        </p:sp>
        <p:sp>
          <p:nvSpPr>
            <p:cNvPr id="11404" name="Freeform 131"/>
            <p:cNvSpPr>
              <a:spLocks/>
            </p:cNvSpPr>
            <p:nvPr/>
          </p:nvSpPr>
          <p:spPr bwMode="invGray">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323232"/>
                </a:solidFill>
                <a:cs typeface="Arial" pitchFamily="34" charset="0"/>
              </a:endParaRPr>
            </a:p>
          </p:txBody>
        </p:sp>
        <p:sp>
          <p:nvSpPr>
            <p:cNvPr id="11405" name="Freeform 132"/>
            <p:cNvSpPr>
              <a:spLocks/>
            </p:cNvSpPr>
            <p:nvPr/>
          </p:nvSpPr>
          <p:spPr bwMode="invGray">
            <a:xfrm>
              <a:off x="5113" y="440"/>
              <a:ext cx="160"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323232"/>
                </a:solidFill>
                <a:cs typeface="Arial" pitchFamily="34" charset="0"/>
              </a:endParaRPr>
            </a:p>
          </p:txBody>
        </p:sp>
      </p:grpSp>
      <p:sp>
        <p:nvSpPr>
          <p:cNvPr id="2" name="Rectangle 5"/>
          <p:cNvSpPr>
            <a:spLocks noChangeArrowheads="1"/>
          </p:cNvSpPr>
          <p:nvPr/>
        </p:nvSpPr>
        <p:spPr bwMode="auto">
          <a:xfrm>
            <a:off x="512763" y="6588125"/>
            <a:ext cx="2895600" cy="214313"/>
          </a:xfrm>
          <a:prstGeom prst="rect">
            <a:avLst/>
          </a:prstGeom>
          <a:noFill/>
          <a:ln w="9525">
            <a:noFill/>
            <a:miter lim="800000"/>
            <a:headEnd/>
            <a:tailEnd/>
          </a:ln>
        </p:spPr>
        <p:txBody>
          <a:bodyPr anchor="b">
            <a:spAutoFit/>
          </a:bodyPr>
          <a:lstStyle/>
          <a:p>
            <a:pPr fontAlgn="base">
              <a:spcBef>
                <a:spcPct val="0"/>
              </a:spcBef>
              <a:spcAft>
                <a:spcPct val="0"/>
              </a:spcAft>
              <a:defRPr/>
            </a:pPr>
            <a:r>
              <a:rPr lang="en-US" sz="800">
                <a:solidFill>
                  <a:srgbClr val="848484"/>
                </a:solidFill>
                <a:cs typeface="Arial" pitchFamily="34" charset="0"/>
              </a:rPr>
              <a:t>© 2010 Avaya Inc. All rights reserved.</a:t>
            </a:r>
            <a:endParaRPr lang="en-US" sz="1400">
              <a:solidFill>
                <a:srgbClr val="323232"/>
              </a:solidFill>
              <a:cs typeface="Arial" pitchFamily="34" charset="0"/>
            </a:endParaRPr>
          </a:p>
        </p:txBody>
      </p:sp>
    </p:spTree>
    <p:extLst>
      <p:ext uri="{BB962C8B-B14F-4D97-AF65-F5344CB8AC3E}">
        <p14:creationId xmlns:p14="http://schemas.microsoft.com/office/powerpoint/2010/main" xmlns="" val="110636628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sz="3000">
          <a:solidFill>
            <a:schemeClr val="bg1"/>
          </a:solidFill>
          <a:latin typeface="+mj-lt"/>
          <a:ea typeface="+mj-ea"/>
          <a:cs typeface="+mj-cs"/>
        </a:defRPr>
      </a:lvl1pPr>
      <a:lvl2pPr algn="l" rtl="0" eaLnBrk="0" fontAlgn="base" hangingPunct="0">
        <a:lnSpc>
          <a:spcPct val="95000"/>
        </a:lnSpc>
        <a:spcBef>
          <a:spcPct val="0"/>
        </a:spcBef>
        <a:spcAft>
          <a:spcPct val="0"/>
        </a:spcAft>
        <a:defRPr sz="3000">
          <a:solidFill>
            <a:schemeClr val="bg1"/>
          </a:solidFill>
          <a:latin typeface="Arial" pitchFamily="34" charset="0"/>
        </a:defRPr>
      </a:lvl2pPr>
      <a:lvl3pPr algn="l" rtl="0" eaLnBrk="0" fontAlgn="base" hangingPunct="0">
        <a:lnSpc>
          <a:spcPct val="95000"/>
        </a:lnSpc>
        <a:spcBef>
          <a:spcPct val="0"/>
        </a:spcBef>
        <a:spcAft>
          <a:spcPct val="0"/>
        </a:spcAft>
        <a:defRPr sz="3000">
          <a:solidFill>
            <a:schemeClr val="bg1"/>
          </a:solidFill>
          <a:latin typeface="Arial" pitchFamily="34" charset="0"/>
        </a:defRPr>
      </a:lvl3pPr>
      <a:lvl4pPr algn="l" rtl="0" eaLnBrk="0" fontAlgn="base" hangingPunct="0">
        <a:lnSpc>
          <a:spcPct val="95000"/>
        </a:lnSpc>
        <a:spcBef>
          <a:spcPct val="0"/>
        </a:spcBef>
        <a:spcAft>
          <a:spcPct val="0"/>
        </a:spcAft>
        <a:defRPr sz="3000">
          <a:solidFill>
            <a:schemeClr val="bg1"/>
          </a:solidFill>
          <a:latin typeface="Arial" pitchFamily="34" charset="0"/>
        </a:defRPr>
      </a:lvl4pPr>
      <a:lvl5pPr algn="l" rtl="0" eaLnBrk="0" fontAlgn="base" hangingPunct="0">
        <a:lnSpc>
          <a:spcPct val="95000"/>
        </a:lnSpc>
        <a:spcBef>
          <a:spcPct val="0"/>
        </a:spcBef>
        <a:spcAft>
          <a:spcPct val="0"/>
        </a:spcAft>
        <a:defRPr sz="3000">
          <a:solidFill>
            <a:schemeClr val="bg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CC0000"/>
        </a:buClr>
        <a:buFont typeface="Webdings" pitchFamily="18" charset="2"/>
        <a:buChar char="4"/>
        <a:defRPr sz="2400">
          <a:solidFill>
            <a:srgbClr val="323232"/>
          </a:solidFill>
          <a:latin typeface="+mn-lt"/>
          <a:ea typeface="+mn-ea"/>
          <a:cs typeface="+mn-cs"/>
        </a:defRPr>
      </a:lvl1pPr>
      <a:lvl2pPr marL="742950" indent="-285750" algn="l" rtl="0" eaLnBrk="0" fontAlgn="base" hangingPunct="0">
        <a:lnSpc>
          <a:spcPct val="90000"/>
        </a:lnSpc>
        <a:spcBef>
          <a:spcPct val="55000"/>
        </a:spcBef>
        <a:spcAft>
          <a:spcPct val="0"/>
        </a:spcAft>
        <a:buClr>
          <a:schemeClr val="accent1"/>
        </a:buClr>
        <a:buFont typeface="Webdings" pitchFamily="18" charset="2"/>
        <a:defRPr sz="2200">
          <a:solidFill>
            <a:srgbClr val="323232"/>
          </a:solidFill>
          <a:latin typeface="+mn-lt"/>
        </a:defRPr>
      </a:lvl2pPr>
      <a:lvl3pPr marL="1143000" indent="-228600" algn="l" rtl="0" eaLnBrk="0" fontAlgn="base" hangingPunct="0">
        <a:lnSpc>
          <a:spcPct val="90000"/>
        </a:lnSpc>
        <a:spcBef>
          <a:spcPct val="55000"/>
        </a:spcBef>
        <a:spcAft>
          <a:spcPct val="0"/>
        </a:spcAft>
        <a:defRPr sz="2000">
          <a:solidFill>
            <a:srgbClr val="323232"/>
          </a:solidFill>
          <a:latin typeface="+mn-lt"/>
        </a:defRPr>
      </a:lvl3pPr>
      <a:lvl4pPr marL="1600200" indent="-228600" algn="l" rtl="0" eaLnBrk="0" fontAlgn="base" hangingPunct="0">
        <a:lnSpc>
          <a:spcPct val="90000"/>
        </a:lnSpc>
        <a:spcBef>
          <a:spcPct val="55000"/>
        </a:spcBef>
        <a:spcAft>
          <a:spcPct val="0"/>
        </a:spcAft>
        <a:buClr>
          <a:schemeClr val="accent1"/>
        </a:buClr>
        <a:buFont typeface="Webdings" pitchFamily="18" charset="2"/>
        <a:defRPr>
          <a:solidFill>
            <a:srgbClr val="323232"/>
          </a:solidFill>
          <a:latin typeface="+mn-lt"/>
        </a:defRPr>
      </a:lvl4pPr>
      <a:lvl5pPr marL="2057400" indent="-228600" algn="l" rtl="0" eaLnBrk="0" fontAlgn="base" hangingPunct="0">
        <a:lnSpc>
          <a:spcPct val="90000"/>
        </a:lnSpc>
        <a:spcBef>
          <a:spcPct val="55000"/>
        </a:spcBef>
        <a:spcAft>
          <a:spcPct val="0"/>
        </a:spcAft>
        <a:buClr>
          <a:schemeClr val="accent1"/>
        </a:buClr>
        <a:buFont typeface="Webdings" pitchFamily="18" charset="2"/>
        <a:defRPr>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1"/>
          <p:cNvGrpSpPr>
            <a:grpSpLocks/>
          </p:cNvGrpSpPr>
          <p:nvPr/>
        </p:nvGrpSpPr>
        <p:grpSpPr bwMode="auto">
          <a:xfrm>
            <a:off x="0" y="-7938"/>
            <a:ext cx="9144000" cy="384176"/>
            <a:chOff x="0" y="-5"/>
            <a:chExt cx="5760" cy="242"/>
          </a:xfrm>
        </p:grpSpPr>
        <p:sp>
          <p:nvSpPr>
            <p:cNvPr id="176" name="Rectangle 6"/>
            <p:cNvSpPr>
              <a:spLocks noChangeArrowheads="1"/>
            </p:cNvSpPr>
            <p:nvPr userDrawn="1"/>
          </p:nvSpPr>
          <p:spPr bwMode="invGray">
            <a:xfrm>
              <a:off x="0" y="-5"/>
              <a:ext cx="5760" cy="240"/>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1035" name="Group 67"/>
            <p:cNvGrpSpPr>
              <a:grpSpLocks/>
            </p:cNvGrpSpPr>
            <p:nvPr userDrawn="1"/>
          </p:nvGrpSpPr>
          <p:grpSpPr bwMode="auto">
            <a:xfrm>
              <a:off x="0" y="-5"/>
              <a:ext cx="5597" cy="242"/>
              <a:chOff x="0" y="368"/>
              <a:chExt cx="4368" cy="173"/>
            </a:xfrm>
          </p:grpSpPr>
          <p:sp>
            <p:nvSpPr>
              <p:cNvPr id="155" name="Rectangle 68"/>
              <p:cNvSpPr>
                <a:spLocks noChangeArrowheads="1"/>
              </p:cNvSpPr>
              <p:nvPr/>
            </p:nvSpPr>
            <p:spPr bwMode="invGray">
              <a:xfrm>
                <a:off x="2784"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6" name="Rectangle 69"/>
              <p:cNvSpPr>
                <a:spLocks noChangeArrowheads="1"/>
              </p:cNvSpPr>
              <p:nvPr/>
            </p:nvSpPr>
            <p:spPr bwMode="invGray">
              <a:xfrm>
                <a:off x="2585"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7" name="Rectangle 72"/>
              <p:cNvSpPr>
                <a:spLocks noChangeArrowheads="1"/>
              </p:cNvSpPr>
              <p:nvPr/>
            </p:nvSpPr>
            <p:spPr bwMode="invGray">
              <a:xfrm>
                <a:off x="1988"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8" name="Rectangle 73"/>
              <p:cNvSpPr>
                <a:spLocks noChangeArrowheads="1"/>
              </p:cNvSpPr>
              <p:nvPr/>
            </p:nvSpPr>
            <p:spPr bwMode="invGray">
              <a:xfrm>
                <a:off x="1789"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9" name="Rectangle 76"/>
              <p:cNvSpPr>
                <a:spLocks noChangeArrowheads="1"/>
              </p:cNvSpPr>
              <p:nvPr/>
            </p:nvSpPr>
            <p:spPr bwMode="invGray">
              <a:xfrm>
                <a:off x="1193"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0" name="Rectangle 77"/>
              <p:cNvSpPr>
                <a:spLocks noChangeArrowheads="1"/>
              </p:cNvSpPr>
              <p:nvPr/>
            </p:nvSpPr>
            <p:spPr bwMode="invGray">
              <a:xfrm>
                <a:off x="994"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1" name="Rectangle 79"/>
              <p:cNvSpPr>
                <a:spLocks noChangeArrowheads="1"/>
              </p:cNvSpPr>
              <p:nvPr/>
            </p:nvSpPr>
            <p:spPr bwMode="invGray">
              <a:xfrm>
                <a:off x="596"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2" name="Rectangle 82"/>
              <p:cNvSpPr>
                <a:spLocks noChangeArrowheads="1"/>
              </p:cNvSpPr>
              <p:nvPr/>
            </p:nvSpPr>
            <p:spPr bwMode="invGray">
              <a:xfrm>
                <a:off x="0" y="368"/>
                <a:ext cx="192" cy="173"/>
              </a:xfrm>
              <a:prstGeom prst="rect">
                <a:avLst/>
              </a:prstGeom>
              <a:solidFill>
                <a:schemeClr val="accent1">
                  <a:lumMod val="60000"/>
                  <a:lumOff val="40000"/>
                </a:schemeClr>
              </a:solidFill>
              <a:ln w="9525" algn="ctr">
                <a:noFill/>
                <a:miter lim="800000"/>
                <a:headEnd/>
                <a:tailEnd/>
              </a:ln>
            </p:spPr>
            <p:txBody>
              <a:bodyPr wrap="none" anchor="ctr"/>
              <a:lstStyle/>
              <a:p>
                <a:pPr>
                  <a:defRPr/>
                </a:pPr>
                <a:endParaRPr lang="en-US" kern="0">
                  <a:solidFill>
                    <a:sysClr val="windowText" lastClr="000000"/>
                  </a:solidFill>
                </a:endParaRPr>
              </a:p>
            </p:txBody>
          </p:sp>
          <p:sp>
            <p:nvSpPr>
              <p:cNvPr id="163" name="Rectangle 90"/>
              <p:cNvSpPr>
                <a:spLocks noChangeArrowheads="1"/>
              </p:cNvSpPr>
              <p:nvPr/>
            </p:nvSpPr>
            <p:spPr bwMode="invGray">
              <a:xfrm>
                <a:off x="4176"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4" name="Rectangle 91"/>
              <p:cNvSpPr>
                <a:spLocks noChangeArrowheads="1"/>
              </p:cNvSpPr>
              <p:nvPr/>
            </p:nvSpPr>
            <p:spPr bwMode="invGray">
              <a:xfrm>
                <a:off x="3977"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5" name="Rectangle 92"/>
              <p:cNvSpPr>
                <a:spLocks noChangeArrowheads="1"/>
              </p:cNvSpPr>
              <p:nvPr/>
            </p:nvSpPr>
            <p:spPr bwMode="invGray">
              <a:xfrm>
                <a:off x="3778" y="368"/>
                <a:ext cx="192" cy="173"/>
              </a:xfrm>
              <a:prstGeom prst="rect">
                <a:avLst/>
              </a:prstGeom>
              <a:solidFill>
                <a:srgbClr val="D10811">
                  <a:alpha val="0"/>
                </a:srgbClr>
              </a:solidFill>
              <a:ln w="9525">
                <a:noFill/>
                <a:miter lim="800000"/>
                <a:headEnd/>
                <a:tailEnd/>
              </a:ln>
            </p:spPr>
            <p:txBody>
              <a:bodyPr wrap="none" anchor="ctr"/>
              <a:lstStyle/>
              <a:p>
                <a:pPr>
                  <a:defRPr/>
                </a:pPr>
                <a:endParaRPr lang="en-US" kern="0">
                  <a:solidFill>
                    <a:sysClr val="windowText" lastClr="000000"/>
                  </a:solidFill>
                </a:endParaRPr>
              </a:p>
            </p:txBody>
          </p:sp>
          <p:sp>
            <p:nvSpPr>
              <p:cNvPr id="166" name="Rectangle 93"/>
              <p:cNvSpPr>
                <a:spLocks noChangeArrowheads="1"/>
              </p:cNvSpPr>
              <p:nvPr/>
            </p:nvSpPr>
            <p:spPr bwMode="invGray">
              <a:xfrm>
                <a:off x="3579"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grpSp>
        <p:sp>
          <p:nvSpPr>
            <p:cNvPr id="167" name="Rectangle 6"/>
            <p:cNvSpPr>
              <a:spLocks noChangeArrowheads="1"/>
            </p:cNvSpPr>
            <p:nvPr userDrawn="1"/>
          </p:nvSpPr>
          <p:spPr bwMode="invGray">
            <a:xfrm>
              <a:off x="0" y="-5"/>
              <a:ext cx="5760" cy="240"/>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pic>
        <p:nvPicPr>
          <p:cNvPr id="1027" name="Picture 598" descr="subtle gray background"/>
          <p:cNvPicPr>
            <a:picLocks noChangeAspect="1" noChangeArrowheads="1"/>
          </p:cNvPicPr>
          <p:nvPr/>
        </p:nvPicPr>
        <p:blipFill>
          <a:blip r:embed="rId16" cstate="print">
            <a:extLst>
              <a:ext uri="{28A0092B-C50C-407E-A947-70E740481C1C}">
                <a14:useLocalDpi xmlns:a14="http://schemas.microsoft.com/office/drawing/2010/main" xmlns="" val="0"/>
              </a:ext>
            </a:extLst>
          </a:blip>
          <a:srcRect b="8"/>
          <a:stretch>
            <a:fillRect/>
          </a:stretch>
        </p:blipFill>
        <p:spPr bwMode="auto">
          <a:xfrm>
            <a:off x="0" y="360363"/>
            <a:ext cx="9144000" cy="650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624" descr="subtle gray background"/>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5524500"/>
            <a:ext cx="91440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3"/>
          <p:cNvSpPr>
            <a:spLocks noGrp="1" noChangeArrowheads="1"/>
          </p:cNvSpPr>
          <p:nvPr>
            <p:ph type="body" idx="1"/>
          </p:nvPr>
        </p:nvSpPr>
        <p:spPr bwMode="auto">
          <a:xfrm>
            <a:off x="457200" y="1323975"/>
            <a:ext cx="8229600" cy="456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Bullet level one</a:t>
            </a:r>
          </a:p>
          <a:p>
            <a:pPr lvl="1"/>
            <a:r>
              <a:rPr lang="en-US" smtClean="0"/>
              <a:t>Bullet level two</a:t>
            </a:r>
          </a:p>
          <a:p>
            <a:pPr lvl="2"/>
            <a:r>
              <a:rPr lang="en-US" smtClean="0"/>
              <a:t>Bullet level three</a:t>
            </a:r>
          </a:p>
          <a:p>
            <a:pPr lvl="3"/>
            <a:r>
              <a:rPr lang="en-US" smtClean="0"/>
              <a:t>Bullet level four</a:t>
            </a:r>
          </a:p>
        </p:txBody>
      </p:sp>
      <p:sp>
        <p:nvSpPr>
          <p:cNvPr id="1030" name="Rectangle 2"/>
          <p:cNvSpPr>
            <a:spLocks noGrp="1" noChangeArrowheads="1"/>
          </p:cNvSpPr>
          <p:nvPr>
            <p:ph type="title"/>
          </p:nvPr>
        </p:nvSpPr>
        <p:spPr bwMode="auto">
          <a:xfrm>
            <a:off x="457200" y="384175"/>
            <a:ext cx="6705600" cy="7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 name="Rectangle 5"/>
          <p:cNvSpPr>
            <a:spLocks noChangeArrowheads="1"/>
          </p:cNvSpPr>
          <p:nvPr/>
        </p:nvSpPr>
        <p:spPr bwMode="auto">
          <a:xfrm>
            <a:off x="512763" y="6588125"/>
            <a:ext cx="2895600" cy="214313"/>
          </a:xfrm>
          <a:prstGeom prst="rect">
            <a:avLst/>
          </a:prstGeom>
          <a:noFill/>
          <a:ln w="9525">
            <a:noFill/>
            <a:miter lim="800000"/>
            <a:headEnd/>
            <a:tailEnd/>
          </a:ln>
        </p:spPr>
        <p:txBody>
          <a:bodyPr anchor="b">
            <a:spAutoFit/>
          </a:bodyPr>
          <a:lstStyle/>
          <a:p>
            <a:pPr fontAlgn="base">
              <a:spcBef>
                <a:spcPct val="0"/>
              </a:spcBef>
              <a:spcAft>
                <a:spcPct val="0"/>
              </a:spcAft>
              <a:defRPr/>
            </a:pPr>
            <a:r>
              <a:rPr lang="en-US" sz="800">
                <a:solidFill>
                  <a:srgbClr val="848484"/>
                </a:solidFill>
              </a:rPr>
              <a:t>© 2011 Avaya Inc. All rights reserved.</a:t>
            </a:r>
            <a:endParaRPr lang="en-US" sz="1400">
              <a:solidFill>
                <a:srgbClr val="323232"/>
              </a:solidFill>
            </a:endParaRPr>
          </a:p>
        </p:txBody>
      </p:sp>
      <p:grpSp>
        <p:nvGrpSpPr>
          <p:cNvPr id="5" name="Group 127"/>
          <p:cNvGrpSpPr>
            <a:grpSpLocks/>
          </p:cNvGrpSpPr>
          <p:nvPr/>
        </p:nvGrpSpPr>
        <p:grpSpPr bwMode="auto">
          <a:xfrm>
            <a:off x="7908916" y="80554"/>
            <a:ext cx="858838" cy="242887"/>
            <a:chOff x="4707" y="440"/>
            <a:chExt cx="700" cy="198"/>
          </a:xfrm>
          <a:solidFill>
            <a:sysClr val="window" lastClr="FFFFFF"/>
          </a:solidFill>
        </p:grpSpPr>
        <p:sp>
          <p:nvSpPr>
            <p:cNvPr id="169" name="Freeform 128"/>
            <p:cNvSpPr>
              <a:spLocks/>
            </p:cNvSpPr>
            <p:nvPr/>
          </p:nvSpPr>
          <p:spPr bwMode="invGray">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0" name="Freeform 129"/>
            <p:cNvSpPr>
              <a:spLocks/>
            </p:cNvSpPr>
            <p:nvPr/>
          </p:nvSpPr>
          <p:spPr bwMode="invGray">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1" name="Freeform 130"/>
            <p:cNvSpPr>
              <a:spLocks/>
            </p:cNvSpPr>
            <p:nvPr/>
          </p:nvSpPr>
          <p:spPr bwMode="invGray">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2" name="Freeform 131"/>
            <p:cNvSpPr>
              <a:spLocks/>
            </p:cNvSpPr>
            <p:nvPr/>
          </p:nvSpPr>
          <p:spPr bwMode="invGray">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3" name="Freeform 132"/>
            <p:cNvSpPr>
              <a:spLocks/>
            </p:cNvSpPr>
            <p:nvPr/>
          </p:nvSpPr>
          <p:spPr bwMode="invGray">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a:defRPr/>
              </a:pPr>
              <a:endParaRPr lang="en-US" kern="0">
                <a:solidFill>
                  <a:sysClr val="windowText" lastClr="000000"/>
                </a:solidFill>
              </a:endParaRPr>
            </a:p>
          </p:txBody>
        </p:sp>
      </p:grpSp>
      <p:sp>
        <p:nvSpPr>
          <p:cNvPr id="1073" name="Text Box 49"/>
          <p:cNvSpPr txBox="1">
            <a:spLocks noChangeArrowheads="1"/>
          </p:cNvSpPr>
          <p:nvPr/>
        </p:nvSpPr>
        <p:spPr bwMode="auto">
          <a:xfrm>
            <a:off x="8347075" y="6557963"/>
            <a:ext cx="33972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fontAlgn="base">
              <a:spcBef>
                <a:spcPct val="0"/>
              </a:spcBef>
              <a:spcAft>
                <a:spcPct val="0"/>
              </a:spcAft>
              <a:defRPr/>
            </a:pPr>
            <a:fld id="{767F1A47-B754-4E94-8189-23D60D729CE9}" type="slidenum">
              <a:rPr lang="en-US" sz="1000">
                <a:solidFill>
                  <a:srgbClr val="969696"/>
                </a:solidFill>
              </a:rPr>
              <a:pPr algn="r" fontAlgn="base">
                <a:spcBef>
                  <a:spcPct val="0"/>
                </a:spcBef>
                <a:spcAft>
                  <a:spcPct val="0"/>
                </a:spcAft>
                <a:defRPr/>
              </a:pPr>
              <a:t>‹#›</a:t>
            </a:fld>
            <a:endParaRPr lang="en-US" sz="1000">
              <a:solidFill>
                <a:srgbClr val="969696"/>
              </a:solidFill>
            </a:endParaRPr>
          </a:p>
        </p:txBody>
      </p:sp>
    </p:spTree>
    <p:extLst>
      <p:ext uri="{BB962C8B-B14F-4D97-AF65-F5344CB8AC3E}">
        <p14:creationId xmlns:p14="http://schemas.microsoft.com/office/powerpoint/2010/main" xmlns="" val="22271981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ransition>
    <p:fade/>
  </p:transition>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sz="2400">
          <a:solidFill>
            <a:schemeClr val="tx1"/>
          </a:solidFill>
          <a:latin typeface="+mj-lt"/>
          <a:ea typeface="+mj-ea"/>
          <a:cs typeface="+mj-cs"/>
        </a:defRPr>
      </a:lvl1pPr>
      <a:lvl2pPr algn="l" rtl="0" eaLnBrk="0" fontAlgn="base" hangingPunct="0">
        <a:lnSpc>
          <a:spcPct val="95000"/>
        </a:lnSpc>
        <a:spcBef>
          <a:spcPct val="0"/>
        </a:spcBef>
        <a:spcAft>
          <a:spcPct val="0"/>
        </a:spcAft>
        <a:defRPr sz="2400">
          <a:solidFill>
            <a:schemeClr val="tx1"/>
          </a:solidFill>
          <a:latin typeface="Arial" pitchFamily="34" charset="0"/>
        </a:defRPr>
      </a:lvl2pPr>
      <a:lvl3pPr algn="l" rtl="0" eaLnBrk="0" fontAlgn="base" hangingPunct="0">
        <a:lnSpc>
          <a:spcPct val="95000"/>
        </a:lnSpc>
        <a:spcBef>
          <a:spcPct val="0"/>
        </a:spcBef>
        <a:spcAft>
          <a:spcPct val="0"/>
        </a:spcAft>
        <a:defRPr sz="2400">
          <a:solidFill>
            <a:schemeClr val="tx1"/>
          </a:solidFill>
          <a:latin typeface="Arial" pitchFamily="34" charset="0"/>
        </a:defRPr>
      </a:lvl3pPr>
      <a:lvl4pPr algn="l" rtl="0" eaLnBrk="0" fontAlgn="base" hangingPunct="0">
        <a:lnSpc>
          <a:spcPct val="95000"/>
        </a:lnSpc>
        <a:spcBef>
          <a:spcPct val="0"/>
        </a:spcBef>
        <a:spcAft>
          <a:spcPct val="0"/>
        </a:spcAft>
        <a:defRPr sz="2400">
          <a:solidFill>
            <a:schemeClr val="tx1"/>
          </a:solidFill>
          <a:latin typeface="Arial" pitchFamily="34" charset="0"/>
        </a:defRPr>
      </a:lvl4pPr>
      <a:lvl5pPr algn="l" rtl="0" eaLnBrk="0" fontAlgn="base" hangingPunct="0">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0" fontAlgn="base" hangingPunct="0">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0" fontAlgn="base" hangingPunct="0">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0" fontAlgn="base" hangingPunct="0">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0" fontAlgn="base" hangingPunct="0">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_____Microsoft_Office_Excel_97-20031.xls"/><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4.jpeg"/><Relationship Id="rId4"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4.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hyperlink" Target="mailto:*@avaya.com" TargetMode="External"/><Relationship Id="rId3" Type="http://schemas.openxmlformats.org/officeDocument/2006/relationships/notesSlide" Target="../notesSlides/notesSlide12.xml"/><Relationship Id="rId7" Type="http://schemas.openxmlformats.org/officeDocument/2006/relationships/hyperlink" Target="mailto:pierre@yahoo.fr" TargetMode="External"/><Relationship Id="rId2" Type="http://schemas.openxmlformats.org/officeDocument/2006/relationships/slideLayout" Target="../slideLayouts/slideLayout22.xml"/><Relationship Id="rId1" Type="http://schemas.openxmlformats.org/officeDocument/2006/relationships/tags" Target="../tags/tag5.xml"/><Relationship Id="rId6" Type="http://schemas.openxmlformats.org/officeDocument/2006/relationships/hyperlink" Target="mailto:vicky@btinternet.com" TargetMode="External"/><Relationship Id="rId5" Type="http://schemas.openxmlformats.org/officeDocument/2006/relationships/hyperlink" Target="mailto:billyray@aol.com" TargetMode="External"/><Relationship Id="rId4" Type="http://schemas.openxmlformats.org/officeDocument/2006/relationships/hyperlink" Target="mailto:support@cc.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1.png"/><Relationship Id="rId3" Type="http://schemas.openxmlformats.org/officeDocument/2006/relationships/image" Target="../media/image65.png"/><Relationship Id="rId7" Type="http://schemas.openxmlformats.org/officeDocument/2006/relationships/image" Target="../media/image30.png"/><Relationship Id="rId12" Type="http://schemas.openxmlformats.org/officeDocument/2006/relationships/image" Target="../media/image28.jpeg"/><Relationship Id="rId2" Type="http://schemas.openxmlformats.org/officeDocument/2006/relationships/image" Target="../media/image64.png"/><Relationship Id="rId16" Type="http://schemas.openxmlformats.org/officeDocument/2006/relationships/image" Target="../media/image74.png"/><Relationship Id="rId1" Type="http://schemas.openxmlformats.org/officeDocument/2006/relationships/slideLayout" Target="../slideLayouts/slideLayout21.xml"/><Relationship Id="rId6" Type="http://schemas.openxmlformats.org/officeDocument/2006/relationships/image" Target="../media/image68.jpeg"/><Relationship Id="rId11" Type="http://schemas.openxmlformats.org/officeDocument/2006/relationships/image" Target="../media/image70.jpeg"/><Relationship Id="rId5" Type="http://schemas.openxmlformats.org/officeDocument/2006/relationships/image" Target="../media/image67.jpeg"/><Relationship Id="rId15" Type="http://schemas.openxmlformats.org/officeDocument/2006/relationships/image" Target="../media/image73.png"/><Relationship Id="rId10" Type="http://schemas.openxmlformats.org/officeDocument/2006/relationships/image" Target="../media/image26.jpeg"/><Relationship Id="rId4" Type="http://schemas.openxmlformats.org/officeDocument/2006/relationships/image" Target="../media/image66.jpeg"/><Relationship Id="rId9" Type="http://schemas.openxmlformats.org/officeDocument/2006/relationships/image" Target="../media/image69.png"/><Relationship Id="rId14"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18" Type="http://schemas.openxmlformats.org/officeDocument/2006/relationships/image" Target="../media/image26.jpeg"/><Relationship Id="rId26" Type="http://schemas.openxmlformats.org/officeDocument/2006/relationships/image" Target="../media/image34.png"/><Relationship Id="rId3" Type="http://schemas.openxmlformats.org/officeDocument/2006/relationships/slide" Target="slide35.xml"/><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hyperlink" Target="http://images.google.com/imgres?imgurl=http://www.clker.com/cliparts/0/f/c/2/1195445181899094722molumen_phone_icon.svg.med.png&amp;imgrefurl=http://www.clker.com/clipart-12243.html&amp;usg=__a1YqNyZp2tXi8iHFQ1P0Zk2dRYc=&amp;h=297&amp;w=297&amp;sz=14&amp;hl=en&amp;start=179&amp;itbs=1&amp;tbnid=1t5zVrxkONAgPM:&amp;tbnh=116&amp;tbnw=116&amp;prev=/images?q=phone&amp;gbv=2&amp;ndsp=20&amp;hl=en&amp;sa=N&amp;start=160" TargetMode="External"/><Relationship Id="rId17" Type="http://schemas.openxmlformats.org/officeDocument/2006/relationships/image" Target="../media/image25.png"/><Relationship Id="rId25" Type="http://schemas.openxmlformats.org/officeDocument/2006/relationships/image" Target="../media/image33.jpeg"/><Relationship Id="rId2" Type="http://schemas.openxmlformats.org/officeDocument/2006/relationships/slideLayout" Target="../slideLayouts/slideLayout17.xml"/><Relationship Id="rId16" Type="http://schemas.openxmlformats.org/officeDocument/2006/relationships/image" Target="../media/image24.png"/><Relationship Id="rId20" Type="http://schemas.openxmlformats.org/officeDocument/2006/relationships/image" Target="../media/image28.jpeg"/><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jpe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jpeg"/><Relationship Id="rId28" Type="http://schemas.openxmlformats.org/officeDocument/2006/relationships/image" Target="../media/image36.png"/><Relationship Id="rId10" Type="http://schemas.openxmlformats.org/officeDocument/2006/relationships/image" Target="../media/image19.png"/><Relationship Id="rId19" Type="http://schemas.openxmlformats.org/officeDocument/2006/relationships/image" Target="../media/image27.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7.xml"/><Relationship Id="rId1" Type="http://schemas.openxmlformats.org/officeDocument/2006/relationships/tags" Target="../tags/tag7.xml"/><Relationship Id="rId5" Type="http://schemas.openxmlformats.org/officeDocument/2006/relationships/image" Target="../media/image79.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695450" y="3521075"/>
            <a:ext cx="6381750" cy="772021"/>
          </a:xfrm>
        </p:spPr>
        <p:txBody>
          <a:bodyPr/>
          <a:lstStyle/>
          <a:p>
            <a:pPr algn="ctr"/>
            <a:r>
              <a:rPr lang="en-US" sz="3200" b="1" dirty="0" smtClean="0"/>
              <a:t>Avaya Aura Contact Center</a:t>
            </a:r>
            <a:endParaRPr lang="ru-RU" sz="3200" b="1" dirty="0"/>
          </a:p>
        </p:txBody>
      </p:sp>
      <p:sp>
        <p:nvSpPr>
          <p:cNvPr id="6" name="Подзаголовок 5"/>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31338900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10"/>
          </p:nvPr>
        </p:nvSpPr>
        <p:spPr>
          <a:noFill/>
        </p:spPr>
        <p:txBody>
          <a:bodyPr/>
          <a:lstStyle/>
          <a:p>
            <a:fld id="{BC1D6772-A26E-4296-BCDE-990F6B1BD880}" type="slidenum">
              <a:rPr lang="en-US" smtClean="0">
                <a:latin typeface="Arial" charset="0"/>
              </a:rPr>
              <a:pPr/>
              <a:t>10</a:t>
            </a:fld>
            <a:endParaRPr lang="en-US" smtClean="0">
              <a:latin typeface="Arial" charset="0"/>
            </a:endParaRPr>
          </a:p>
        </p:txBody>
      </p:sp>
      <p:sp>
        <p:nvSpPr>
          <p:cNvPr id="48130" name="Text Box 14"/>
          <p:cNvSpPr txBox="1">
            <a:spLocks noChangeArrowheads="1"/>
          </p:cNvSpPr>
          <p:nvPr/>
        </p:nvSpPr>
        <p:spPr bwMode="auto">
          <a:xfrm>
            <a:off x="549275" y="1335088"/>
            <a:ext cx="4230688" cy="336550"/>
          </a:xfrm>
          <a:prstGeom prst="rect">
            <a:avLst/>
          </a:prstGeom>
          <a:noFill/>
          <a:ln w="9525">
            <a:noFill/>
            <a:miter lim="800000"/>
            <a:headEnd/>
            <a:tailEnd/>
          </a:ln>
        </p:spPr>
        <p:txBody>
          <a:bodyPr>
            <a:spAutoFit/>
          </a:bodyPr>
          <a:lstStyle/>
          <a:p>
            <a:pPr algn="ctr">
              <a:spcBef>
                <a:spcPct val="50000"/>
              </a:spcBef>
            </a:pPr>
            <a:r>
              <a:rPr lang="sv-SE" sz="1600" b="1" u="sng">
                <a:solidFill>
                  <a:schemeClr val="tx1"/>
                </a:solidFill>
              </a:rPr>
              <a:t>Primary Site: Hot Standby Campus AACC</a:t>
            </a:r>
            <a:endParaRPr lang="sv-SE" sz="1600" b="1" u="sng">
              <a:solidFill>
                <a:schemeClr val="tx1"/>
              </a:solidFill>
              <a:cs typeface="Arial" charset="0"/>
            </a:endParaRPr>
          </a:p>
        </p:txBody>
      </p:sp>
      <p:sp>
        <p:nvSpPr>
          <p:cNvPr id="48131" name="Rectangle 15"/>
          <p:cNvSpPr>
            <a:spLocks noChangeArrowheads="1"/>
          </p:cNvSpPr>
          <p:nvPr/>
        </p:nvSpPr>
        <p:spPr bwMode="auto">
          <a:xfrm>
            <a:off x="187325" y="1639888"/>
            <a:ext cx="5827713" cy="4356100"/>
          </a:xfrm>
          <a:prstGeom prst="rect">
            <a:avLst/>
          </a:prstGeom>
          <a:noFill/>
          <a:ln w="9525">
            <a:solidFill>
              <a:schemeClr val="tx1"/>
            </a:solidFill>
            <a:prstDash val="dash"/>
            <a:miter lim="800000"/>
            <a:headEnd/>
            <a:tailEnd/>
          </a:ln>
        </p:spPr>
        <p:txBody>
          <a:bodyPr wrap="none" anchor="ctr"/>
          <a:lstStyle/>
          <a:p>
            <a:pPr algn="ctr"/>
            <a:endParaRPr lang="ga-IE"/>
          </a:p>
        </p:txBody>
      </p:sp>
      <p:pic>
        <p:nvPicPr>
          <p:cNvPr id="48132" name="Picture 45" descr="cloud3_grey_grey"/>
          <p:cNvPicPr>
            <a:picLocks noChangeAspect="1" noChangeArrowheads="1"/>
          </p:cNvPicPr>
          <p:nvPr/>
        </p:nvPicPr>
        <p:blipFill>
          <a:blip r:embed="rId3" cstate="print"/>
          <a:srcRect/>
          <a:stretch>
            <a:fillRect/>
          </a:stretch>
        </p:blipFill>
        <p:spPr bwMode="auto">
          <a:xfrm>
            <a:off x="6130925" y="2479675"/>
            <a:ext cx="625475" cy="2757488"/>
          </a:xfrm>
          <a:prstGeom prst="rect">
            <a:avLst/>
          </a:prstGeom>
          <a:noFill/>
          <a:ln w="9525">
            <a:noFill/>
            <a:miter lim="800000"/>
            <a:headEnd/>
            <a:tailEnd/>
          </a:ln>
        </p:spPr>
      </p:pic>
      <p:sp>
        <p:nvSpPr>
          <p:cNvPr id="48133" name="Text Box 47"/>
          <p:cNvSpPr txBox="1">
            <a:spLocks noChangeArrowheads="1"/>
          </p:cNvSpPr>
          <p:nvPr/>
        </p:nvSpPr>
        <p:spPr bwMode="auto">
          <a:xfrm rot="-5400000">
            <a:off x="5341938" y="3625850"/>
            <a:ext cx="2197100" cy="393700"/>
          </a:xfrm>
          <a:prstGeom prst="rect">
            <a:avLst/>
          </a:prstGeom>
          <a:noFill/>
          <a:ln w="9525" algn="ctr">
            <a:noFill/>
            <a:miter lim="800000"/>
            <a:headEnd/>
            <a:tailEnd/>
          </a:ln>
        </p:spPr>
        <p:txBody>
          <a:bodyPr tIns="90000" bIns="90000">
            <a:spAutoFit/>
          </a:bodyPr>
          <a:lstStyle/>
          <a:p>
            <a:pPr algn="ctr"/>
            <a:r>
              <a:rPr lang="en-IE" sz="1400" b="1">
                <a:solidFill>
                  <a:schemeClr val="tx1"/>
                </a:solidFill>
                <a:cs typeface="Arial" charset="0"/>
              </a:rPr>
              <a:t>WAN</a:t>
            </a:r>
            <a:endParaRPr lang="en-GB" sz="1400" b="1">
              <a:solidFill>
                <a:schemeClr val="tx1"/>
              </a:solidFill>
              <a:cs typeface="Arial" charset="0"/>
            </a:endParaRPr>
          </a:p>
        </p:txBody>
      </p:sp>
      <p:sp>
        <p:nvSpPr>
          <p:cNvPr id="48134" name="Rectangle 53"/>
          <p:cNvSpPr>
            <a:spLocks noChangeArrowheads="1"/>
          </p:cNvSpPr>
          <p:nvPr/>
        </p:nvSpPr>
        <p:spPr bwMode="auto">
          <a:xfrm>
            <a:off x="6862763" y="1646238"/>
            <a:ext cx="1741487" cy="4330700"/>
          </a:xfrm>
          <a:prstGeom prst="rect">
            <a:avLst/>
          </a:prstGeom>
          <a:noFill/>
          <a:ln w="9525">
            <a:solidFill>
              <a:schemeClr val="tx1"/>
            </a:solidFill>
            <a:prstDash val="dash"/>
            <a:miter lim="800000"/>
            <a:headEnd/>
            <a:tailEnd/>
          </a:ln>
        </p:spPr>
        <p:txBody>
          <a:bodyPr wrap="none" anchor="ctr"/>
          <a:lstStyle/>
          <a:p>
            <a:pPr algn="ctr"/>
            <a:endParaRPr lang="ga-IE"/>
          </a:p>
        </p:txBody>
      </p:sp>
      <p:sp>
        <p:nvSpPr>
          <p:cNvPr id="77" name="Rounded Rectangle 76"/>
          <p:cNvSpPr/>
          <p:nvPr/>
        </p:nvSpPr>
        <p:spPr bwMode="auto">
          <a:xfrm>
            <a:off x="2193864" y="2745816"/>
            <a:ext cx="912034" cy="462595"/>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r>
              <a:rPr lang="en-GB" sz="1400" b="1">
                <a:solidFill>
                  <a:schemeClr val="bg1"/>
                </a:solidFill>
                <a:ea typeface="MS PGothic"/>
                <a:cs typeface="Arial" charset="0"/>
              </a:rPr>
              <a:t>AES 6.1 </a:t>
            </a:r>
            <a:r>
              <a:rPr lang="en-GB" sz="1400" b="1" i="1">
                <a:solidFill>
                  <a:schemeClr val="bg1"/>
                </a:solidFill>
                <a:ea typeface="MS PGothic"/>
                <a:cs typeface="Arial" charset="0"/>
              </a:rPr>
              <a:t>Active</a:t>
            </a:r>
            <a:endParaRPr lang="en-US" sz="1400" b="1" i="1">
              <a:solidFill>
                <a:schemeClr val="bg1"/>
              </a:solidFill>
              <a:ea typeface="MS PGothic"/>
              <a:cs typeface="Arial" charset="0"/>
            </a:endParaRPr>
          </a:p>
        </p:txBody>
      </p:sp>
      <p:sp>
        <p:nvSpPr>
          <p:cNvPr id="78" name="Rounded Rectangle 77"/>
          <p:cNvSpPr/>
          <p:nvPr/>
        </p:nvSpPr>
        <p:spPr bwMode="auto">
          <a:xfrm>
            <a:off x="4260279" y="2774691"/>
            <a:ext cx="912034" cy="462595"/>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r>
              <a:rPr lang="en-US" sz="1400" b="1">
                <a:solidFill>
                  <a:schemeClr val="bg1"/>
                </a:solidFill>
                <a:ea typeface="MS PGothic"/>
                <a:cs typeface="Arial" charset="0"/>
              </a:rPr>
              <a:t>AES 6.1 </a:t>
            </a:r>
            <a:r>
              <a:rPr lang="en-US" sz="1400" b="1" i="1">
                <a:solidFill>
                  <a:schemeClr val="bg1"/>
                </a:solidFill>
                <a:ea typeface="MS PGothic"/>
                <a:cs typeface="Arial" charset="0"/>
              </a:rPr>
              <a:t>Standby</a:t>
            </a:r>
          </a:p>
        </p:txBody>
      </p:sp>
      <p:grpSp>
        <p:nvGrpSpPr>
          <p:cNvPr id="48141" name="Group 82"/>
          <p:cNvGrpSpPr>
            <a:grpSpLocks/>
          </p:cNvGrpSpPr>
          <p:nvPr/>
        </p:nvGrpSpPr>
        <p:grpSpPr bwMode="auto">
          <a:xfrm>
            <a:off x="2116138" y="1897063"/>
            <a:ext cx="1281112" cy="338137"/>
            <a:chOff x="1174011" y="2875262"/>
            <a:chExt cx="1264309" cy="338993"/>
          </a:xfrm>
        </p:grpSpPr>
        <p:sp>
          <p:nvSpPr>
            <p:cNvPr id="48227" name="Oval 75"/>
            <p:cNvSpPr>
              <a:spLocks noChangeArrowheads="1"/>
            </p:cNvSpPr>
            <p:nvPr/>
          </p:nvSpPr>
          <p:spPr bwMode="auto">
            <a:xfrm>
              <a:off x="1174011" y="2875262"/>
              <a:ext cx="1056572" cy="338993"/>
            </a:xfrm>
            <a:prstGeom prst="ellipse">
              <a:avLst/>
            </a:prstGeom>
            <a:solidFill>
              <a:srgbClr val="C00000"/>
            </a:solidFill>
            <a:ln w="9525" algn="ctr">
              <a:solidFill>
                <a:schemeClr val="bg1"/>
              </a:solidFill>
              <a:round/>
              <a:headEnd/>
              <a:tailEnd/>
            </a:ln>
          </p:spPr>
          <p:txBody>
            <a:bodyPr wrap="none" anchor="ctr"/>
            <a:lstStyle/>
            <a:p>
              <a:endParaRPr lang="en-IE"/>
            </a:p>
          </p:txBody>
        </p:sp>
        <p:sp>
          <p:nvSpPr>
            <p:cNvPr id="48228" name="Text Box 76"/>
            <p:cNvSpPr txBox="1">
              <a:spLocks noChangeArrowheads="1"/>
            </p:cNvSpPr>
            <p:nvPr/>
          </p:nvSpPr>
          <p:spPr bwMode="auto">
            <a:xfrm>
              <a:off x="1346209" y="2929176"/>
              <a:ext cx="1092111" cy="246221"/>
            </a:xfrm>
            <a:prstGeom prst="rect">
              <a:avLst/>
            </a:prstGeom>
            <a:noFill/>
            <a:ln w="9525" algn="ctr">
              <a:noFill/>
              <a:miter lim="800000"/>
              <a:headEnd/>
              <a:tailEnd/>
            </a:ln>
          </p:spPr>
          <p:txBody>
            <a:bodyPr>
              <a:spAutoFit/>
            </a:bodyPr>
            <a:lstStyle/>
            <a:p>
              <a:pPr>
                <a:spcBef>
                  <a:spcPct val="50000"/>
                </a:spcBef>
              </a:pPr>
              <a:r>
                <a:rPr lang="en-US" sz="1000" b="1">
                  <a:solidFill>
                    <a:schemeClr val="bg1"/>
                  </a:solidFill>
                  <a:cs typeface="Arial" charset="0"/>
                </a:rPr>
                <a:t>AACC (A)</a:t>
              </a:r>
            </a:p>
          </p:txBody>
        </p:sp>
      </p:grpSp>
      <p:grpSp>
        <p:nvGrpSpPr>
          <p:cNvPr id="48142" name="Group 91"/>
          <p:cNvGrpSpPr>
            <a:grpSpLocks/>
          </p:cNvGrpSpPr>
          <p:nvPr/>
        </p:nvGrpSpPr>
        <p:grpSpPr bwMode="auto">
          <a:xfrm>
            <a:off x="3856038" y="1901825"/>
            <a:ext cx="1204912" cy="338138"/>
            <a:chOff x="1164507" y="2827136"/>
            <a:chExt cx="1190686" cy="338993"/>
          </a:xfrm>
        </p:grpSpPr>
        <p:sp>
          <p:nvSpPr>
            <p:cNvPr id="48225" name="Oval 75"/>
            <p:cNvSpPr>
              <a:spLocks noChangeArrowheads="1"/>
            </p:cNvSpPr>
            <p:nvPr/>
          </p:nvSpPr>
          <p:spPr bwMode="auto">
            <a:xfrm>
              <a:off x="1164507" y="2827136"/>
              <a:ext cx="1056572" cy="338993"/>
            </a:xfrm>
            <a:prstGeom prst="ellipse">
              <a:avLst/>
            </a:prstGeom>
            <a:solidFill>
              <a:srgbClr val="C00000"/>
            </a:solidFill>
            <a:ln w="9525" algn="ctr">
              <a:solidFill>
                <a:schemeClr val="bg1"/>
              </a:solidFill>
              <a:round/>
              <a:headEnd/>
              <a:tailEnd/>
            </a:ln>
          </p:spPr>
          <p:txBody>
            <a:bodyPr wrap="none" anchor="ctr"/>
            <a:lstStyle/>
            <a:p>
              <a:endParaRPr lang="en-IE"/>
            </a:p>
          </p:txBody>
        </p:sp>
        <p:sp>
          <p:nvSpPr>
            <p:cNvPr id="48226" name="Text Box 76"/>
            <p:cNvSpPr txBox="1">
              <a:spLocks noChangeArrowheads="1"/>
            </p:cNvSpPr>
            <p:nvPr/>
          </p:nvSpPr>
          <p:spPr bwMode="auto">
            <a:xfrm>
              <a:off x="1263082" y="2881049"/>
              <a:ext cx="1092111" cy="246221"/>
            </a:xfrm>
            <a:prstGeom prst="rect">
              <a:avLst/>
            </a:prstGeom>
            <a:noFill/>
            <a:ln w="9525" algn="ctr">
              <a:noFill/>
              <a:miter lim="800000"/>
              <a:headEnd/>
              <a:tailEnd/>
            </a:ln>
          </p:spPr>
          <p:txBody>
            <a:bodyPr>
              <a:spAutoFit/>
            </a:bodyPr>
            <a:lstStyle/>
            <a:p>
              <a:pPr>
                <a:spcBef>
                  <a:spcPct val="50000"/>
                </a:spcBef>
              </a:pPr>
              <a:r>
                <a:rPr lang="en-US" sz="1000" b="1">
                  <a:solidFill>
                    <a:schemeClr val="bg1"/>
                  </a:solidFill>
                  <a:cs typeface="Arial" charset="0"/>
                </a:rPr>
                <a:t>AACC (S)</a:t>
              </a:r>
            </a:p>
          </p:txBody>
        </p:sp>
      </p:grpSp>
      <p:sp>
        <p:nvSpPr>
          <p:cNvPr id="48143" name="Text Box 76"/>
          <p:cNvSpPr txBox="1">
            <a:spLocks noChangeArrowheads="1"/>
          </p:cNvSpPr>
          <p:nvPr/>
        </p:nvSpPr>
        <p:spPr bwMode="auto">
          <a:xfrm>
            <a:off x="3968750" y="4425950"/>
            <a:ext cx="1106488" cy="246063"/>
          </a:xfrm>
          <a:prstGeom prst="rect">
            <a:avLst/>
          </a:prstGeom>
          <a:noFill/>
          <a:ln w="9525" algn="ctr">
            <a:noFill/>
            <a:miter lim="800000"/>
            <a:headEnd/>
            <a:tailEnd/>
          </a:ln>
        </p:spPr>
        <p:txBody>
          <a:bodyPr>
            <a:spAutoFit/>
          </a:bodyPr>
          <a:lstStyle/>
          <a:p>
            <a:pPr algn="ctr">
              <a:spcBef>
                <a:spcPct val="50000"/>
              </a:spcBef>
            </a:pPr>
            <a:r>
              <a:rPr lang="en-US" sz="1000" b="1">
                <a:solidFill>
                  <a:schemeClr val="bg1"/>
                </a:solidFill>
                <a:cs typeface="Arial" charset="0"/>
              </a:rPr>
              <a:t>CCMM (S)</a:t>
            </a:r>
          </a:p>
        </p:txBody>
      </p:sp>
      <p:sp>
        <p:nvSpPr>
          <p:cNvPr id="48144" name="Oval 75"/>
          <p:cNvSpPr>
            <a:spLocks noChangeArrowheads="1"/>
          </p:cNvSpPr>
          <p:nvPr/>
        </p:nvSpPr>
        <p:spPr bwMode="auto">
          <a:xfrm>
            <a:off x="7181850" y="1725613"/>
            <a:ext cx="1057275" cy="338137"/>
          </a:xfrm>
          <a:prstGeom prst="ellipse">
            <a:avLst/>
          </a:prstGeom>
          <a:solidFill>
            <a:srgbClr val="C00000"/>
          </a:solidFill>
          <a:ln w="9525" algn="ctr">
            <a:solidFill>
              <a:schemeClr val="bg1"/>
            </a:solidFill>
            <a:round/>
            <a:headEnd/>
            <a:tailEnd/>
          </a:ln>
        </p:spPr>
        <p:txBody>
          <a:bodyPr wrap="none" anchor="ctr"/>
          <a:lstStyle/>
          <a:p>
            <a:pPr algn="ctr"/>
            <a:r>
              <a:rPr lang="en-IE" sz="1000" b="1">
                <a:solidFill>
                  <a:schemeClr val="bg1"/>
                </a:solidFill>
              </a:rPr>
              <a:t>AACC (W)</a:t>
            </a:r>
          </a:p>
        </p:txBody>
      </p:sp>
      <p:sp>
        <p:nvSpPr>
          <p:cNvPr id="110" name="Rounded Rectangle 109"/>
          <p:cNvSpPr/>
          <p:nvPr/>
        </p:nvSpPr>
        <p:spPr bwMode="auto">
          <a:xfrm>
            <a:off x="7310235" y="3952022"/>
            <a:ext cx="900545" cy="462595"/>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n-GB" sz="1400" b="1" dirty="0">
                <a:solidFill>
                  <a:schemeClr val="bg1"/>
                </a:solidFill>
                <a:ea typeface="MS PGothic" pitchFamily="34" charset="-128"/>
                <a:cs typeface="Arial" pitchFamily="34" charset="0"/>
              </a:rPr>
              <a:t>SM #3  6.1</a:t>
            </a:r>
          </a:p>
        </p:txBody>
      </p:sp>
      <p:sp>
        <p:nvSpPr>
          <p:cNvPr id="48148" name="Rectangle 8"/>
          <p:cNvSpPr>
            <a:spLocks noChangeArrowheads="1"/>
          </p:cNvSpPr>
          <p:nvPr/>
        </p:nvSpPr>
        <p:spPr bwMode="auto">
          <a:xfrm>
            <a:off x="381000" y="284163"/>
            <a:ext cx="7332663" cy="779462"/>
          </a:xfrm>
          <a:prstGeom prst="rect">
            <a:avLst/>
          </a:prstGeom>
          <a:noFill/>
          <a:ln w="9525">
            <a:noFill/>
            <a:miter lim="800000"/>
            <a:headEnd/>
            <a:tailEnd/>
          </a:ln>
        </p:spPr>
        <p:txBody>
          <a:bodyPr anchor="b"/>
          <a:lstStyle/>
          <a:p>
            <a:pPr eaLnBrk="0" hangingPunct="0"/>
            <a:r>
              <a:rPr lang="en-GB" sz="2400" b="1" dirty="0">
                <a:solidFill>
                  <a:schemeClr val="bg1"/>
                </a:solidFill>
              </a:rPr>
              <a:t>AACC Geographic + CM Survivable Core</a:t>
            </a:r>
          </a:p>
        </p:txBody>
      </p:sp>
      <p:sp>
        <p:nvSpPr>
          <p:cNvPr id="48149" name="Text Box 14"/>
          <p:cNvSpPr txBox="1">
            <a:spLocks noChangeArrowheads="1"/>
          </p:cNvSpPr>
          <p:nvPr/>
        </p:nvSpPr>
        <p:spPr bwMode="auto">
          <a:xfrm>
            <a:off x="5878513" y="1320800"/>
            <a:ext cx="3265487" cy="336550"/>
          </a:xfrm>
          <a:prstGeom prst="rect">
            <a:avLst/>
          </a:prstGeom>
          <a:noFill/>
          <a:ln w="9525">
            <a:noFill/>
            <a:miter lim="800000"/>
            <a:headEnd/>
            <a:tailEnd/>
          </a:ln>
        </p:spPr>
        <p:txBody>
          <a:bodyPr>
            <a:spAutoFit/>
          </a:bodyPr>
          <a:lstStyle/>
          <a:p>
            <a:pPr algn="ctr">
              <a:spcBef>
                <a:spcPct val="50000"/>
              </a:spcBef>
            </a:pPr>
            <a:r>
              <a:rPr lang="sv-SE" sz="1600" b="1" u="sng">
                <a:solidFill>
                  <a:schemeClr val="tx1"/>
                </a:solidFill>
              </a:rPr>
              <a:t>Branch: Warm Standby AACC</a:t>
            </a:r>
            <a:endParaRPr lang="sv-SE" sz="1600" b="1" u="sng">
              <a:solidFill>
                <a:schemeClr val="tx1"/>
              </a:solidFill>
              <a:cs typeface="Arial" charset="0"/>
            </a:endParaRPr>
          </a:p>
        </p:txBody>
      </p:sp>
      <p:cxnSp>
        <p:nvCxnSpPr>
          <p:cNvPr id="48150" name="Straight Arrow Connector 119"/>
          <p:cNvCxnSpPr>
            <a:cxnSpLocks noChangeShapeType="1"/>
          </p:cNvCxnSpPr>
          <p:nvPr/>
        </p:nvCxnSpPr>
        <p:spPr bwMode="auto">
          <a:xfrm>
            <a:off x="-461963" y="3022600"/>
            <a:ext cx="914401" cy="914400"/>
          </a:xfrm>
          <a:prstGeom prst="straightConnector1">
            <a:avLst/>
          </a:prstGeom>
          <a:noFill/>
          <a:ln w="9525" algn="ctr">
            <a:noFill/>
            <a:round/>
            <a:headEnd type="arrow" w="med" len="med"/>
            <a:tailEnd type="arrow" w="med" len="med"/>
          </a:ln>
        </p:spPr>
      </p:cxnSp>
      <p:sp>
        <p:nvSpPr>
          <p:cNvPr id="48151" name="Rounded Rectangle 42"/>
          <p:cNvSpPr>
            <a:spLocks noChangeArrowheads="1"/>
          </p:cNvSpPr>
          <p:nvPr/>
        </p:nvSpPr>
        <p:spPr bwMode="auto">
          <a:xfrm>
            <a:off x="1762125" y="1827213"/>
            <a:ext cx="3378200" cy="534987"/>
          </a:xfrm>
          <a:prstGeom prst="roundRect">
            <a:avLst>
              <a:gd name="adj" fmla="val 16667"/>
            </a:avLst>
          </a:prstGeom>
          <a:noFill/>
          <a:ln w="22225" algn="ctr">
            <a:solidFill>
              <a:srgbClr val="C00000"/>
            </a:solidFill>
            <a:prstDash val="sysDash"/>
            <a:round/>
            <a:headEnd/>
            <a:tailEnd/>
          </a:ln>
        </p:spPr>
        <p:txBody>
          <a:bodyPr lIns="0" tIns="0" rIns="0" bIns="0"/>
          <a:lstStyle/>
          <a:p>
            <a:pPr>
              <a:lnSpc>
                <a:spcPct val="90000"/>
              </a:lnSpc>
            </a:pPr>
            <a:endParaRPr lang="ga-IE"/>
          </a:p>
        </p:txBody>
      </p:sp>
      <p:sp>
        <p:nvSpPr>
          <p:cNvPr id="48152" name="Oval 75"/>
          <p:cNvSpPr>
            <a:spLocks noChangeArrowheads="1"/>
          </p:cNvSpPr>
          <p:nvPr/>
        </p:nvSpPr>
        <p:spPr bwMode="auto">
          <a:xfrm>
            <a:off x="442913" y="2332038"/>
            <a:ext cx="1022350" cy="354012"/>
          </a:xfrm>
          <a:prstGeom prst="ellipse">
            <a:avLst/>
          </a:prstGeom>
          <a:solidFill>
            <a:srgbClr val="0070C0"/>
          </a:solidFill>
          <a:ln w="9525" algn="ctr">
            <a:solidFill>
              <a:schemeClr val="bg1"/>
            </a:solidFill>
            <a:round/>
            <a:headEnd/>
            <a:tailEnd/>
          </a:ln>
        </p:spPr>
        <p:txBody>
          <a:bodyPr wrap="none" anchor="ctr"/>
          <a:lstStyle/>
          <a:p>
            <a:pPr algn="ctr"/>
            <a:r>
              <a:rPr lang="en-IE" sz="1000" b="1">
                <a:solidFill>
                  <a:schemeClr val="bg1"/>
                </a:solidFill>
              </a:rPr>
              <a:t>AMS 7.x (S)</a:t>
            </a:r>
          </a:p>
        </p:txBody>
      </p:sp>
      <p:sp>
        <p:nvSpPr>
          <p:cNvPr id="48153" name="Oval 75"/>
          <p:cNvSpPr>
            <a:spLocks noChangeArrowheads="1"/>
          </p:cNvSpPr>
          <p:nvPr/>
        </p:nvSpPr>
        <p:spPr bwMode="auto">
          <a:xfrm>
            <a:off x="457200" y="1914525"/>
            <a:ext cx="1023938" cy="354013"/>
          </a:xfrm>
          <a:prstGeom prst="ellipse">
            <a:avLst/>
          </a:prstGeom>
          <a:solidFill>
            <a:srgbClr val="0070C0"/>
          </a:solidFill>
          <a:ln w="9525" algn="ctr">
            <a:solidFill>
              <a:schemeClr val="bg1"/>
            </a:solidFill>
            <a:round/>
            <a:headEnd/>
            <a:tailEnd/>
          </a:ln>
        </p:spPr>
        <p:txBody>
          <a:bodyPr wrap="none" anchor="ctr"/>
          <a:lstStyle/>
          <a:p>
            <a:pPr algn="ctr"/>
            <a:r>
              <a:rPr lang="en-IE" sz="1000" b="1">
                <a:solidFill>
                  <a:schemeClr val="bg1"/>
                </a:solidFill>
              </a:rPr>
              <a:t>AMS 7.x (A)</a:t>
            </a:r>
          </a:p>
        </p:txBody>
      </p:sp>
      <p:sp>
        <p:nvSpPr>
          <p:cNvPr id="48154" name="Rounded Rectangle 40"/>
          <p:cNvSpPr>
            <a:spLocks noChangeArrowheads="1"/>
          </p:cNvSpPr>
          <p:nvPr/>
        </p:nvSpPr>
        <p:spPr bwMode="auto">
          <a:xfrm>
            <a:off x="404813" y="1825625"/>
            <a:ext cx="1116012" cy="927100"/>
          </a:xfrm>
          <a:prstGeom prst="roundRect">
            <a:avLst>
              <a:gd name="adj" fmla="val 16667"/>
            </a:avLst>
          </a:prstGeom>
          <a:noFill/>
          <a:ln w="19050" algn="ctr">
            <a:solidFill>
              <a:srgbClr val="0070C0"/>
            </a:solidFill>
            <a:prstDash val="sysDash"/>
            <a:round/>
            <a:headEnd/>
            <a:tailEnd/>
          </a:ln>
        </p:spPr>
        <p:txBody>
          <a:bodyPr lIns="0" tIns="0" rIns="0" bIns="0"/>
          <a:lstStyle/>
          <a:p>
            <a:pPr>
              <a:lnSpc>
                <a:spcPct val="90000"/>
              </a:lnSpc>
            </a:pPr>
            <a:endParaRPr lang="ga-IE"/>
          </a:p>
        </p:txBody>
      </p:sp>
      <p:sp>
        <p:nvSpPr>
          <p:cNvPr id="45" name="Rounded Rectangle 44"/>
          <p:cNvSpPr/>
          <p:nvPr/>
        </p:nvSpPr>
        <p:spPr bwMode="auto">
          <a:xfrm>
            <a:off x="2079625" y="2660650"/>
            <a:ext cx="3340100" cy="660400"/>
          </a:xfrm>
          <a:prstGeom prst="roundRect">
            <a:avLst/>
          </a:prstGeom>
          <a:noFill/>
          <a:ln w="22225" cap="flat" cmpd="sng" algn="ctr">
            <a:solidFill>
              <a:schemeClr val="accent6">
                <a:lumMod val="60000"/>
                <a:lumOff val="40000"/>
              </a:schemeClr>
            </a:solidFill>
            <a:prstDash val="sysDash"/>
            <a:round/>
            <a:headEnd type="none" w="med" len="med"/>
            <a:tailEnd type="none" w="med" len="med"/>
          </a:ln>
          <a:effectLst/>
        </p:spPr>
        <p:txBody>
          <a:bodyPr lIns="0" tIns="0" rIns="0" bIns="0"/>
          <a:lstStyle/>
          <a:p>
            <a:pPr>
              <a:lnSpc>
                <a:spcPct val="90000"/>
              </a:lnSpc>
              <a:defRPr/>
            </a:pPr>
            <a:endParaRPr lang="ga-IE">
              <a:latin typeface="Arial" pitchFamily="34" charset="0"/>
            </a:endParaRPr>
          </a:p>
        </p:txBody>
      </p:sp>
      <p:sp>
        <p:nvSpPr>
          <p:cNvPr id="46" name="Rounded Rectangle 45"/>
          <p:cNvSpPr/>
          <p:nvPr/>
        </p:nvSpPr>
        <p:spPr bwMode="auto">
          <a:xfrm>
            <a:off x="2250013" y="3918494"/>
            <a:ext cx="912034" cy="462595"/>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n-GB" sz="1400" b="1" dirty="0">
                <a:solidFill>
                  <a:schemeClr val="bg1"/>
                </a:solidFill>
                <a:ea typeface="MS PGothic" pitchFamily="34" charset="-128"/>
                <a:cs typeface="Arial" pitchFamily="34" charset="0"/>
              </a:rPr>
              <a:t>SM #1  6.1</a:t>
            </a:r>
            <a:endParaRPr lang="en-US" sz="1400" b="1" dirty="0">
              <a:solidFill>
                <a:schemeClr val="bg1"/>
              </a:solidFill>
              <a:ea typeface="MS PGothic" pitchFamily="34" charset="-128"/>
              <a:cs typeface="Arial" pitchFamily="34" charset="0"/>
            </a:endParaRPr>
          </a:p>
        </p:txBody>
      </p:sp>
      <p:sp>
        <p:nvSpPr>
          <p:cNvPr id="47" name="Rounded Rectangle 46"/>
          <p:cNvSpPr/>
          <p:nvPr/>
        </p:nvSpPr>
        <p:spPr bwMode="auto">
          <a:xfrm>
            <a:off x="4277925" y="3918493"/>
            <a:ext cx="912034" cy="462595"/>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n-US" sz="1400" b="1" dirty="0">
                <a:solidFill>
                  <a:schemeClr val="bg1"/>
                </a:solidFill>
                <a:ea typeface="MS PGothic" pitchFamily="34" charset="-128"/>
                <a:cs typeface="Arial" pitchFamily="34" charset="0"/>
              </a:rPr>
              <a:t>SM #2  6.1</a:t>
            </a:r>
          </a:p>
        </p:txBody>
      </p:sp>
      <p:sp>
        <p:nvSpPr>
          <p:cNvPr id="48" name="Rounded Rectangle 47"/>
          <p:cNvSpPr/>
          <p:nvPr/>
        </p:nvSpPr>
        <p:spPr bwMode="auto">
          <a:xfrm>
            <a:off x="2238782" y="5004544"/>
            <a:ext cx="912034" cy="462595"/>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n-GB" sz="1400" b="1" dirty="0">
                <a:solidFill>
                  <a:schemeClr val="bg1"/>
                </a:solidFill>
                <a:ea typeface="MS PGothic" pitchFamily="34" charset="-128"/>
                <a:cs typeface="Arial" pitchFamily="34" charset="0"/>
              </a:rPr>
              <a:t>CM 6.0.1  Active</a:t>
            </a:r>
            <a:endParaRPr lang="en-US" sz="1400" b="1" dirty="0">
              <a:solidFill>
                <a:schemeClr val="bg1"/>
              </a:solidFill>
              <a:ea typeface="MS PGothic" pitchFamily="34" charset="-128"/>
              <a:cs typeface="Arial" pitchFamily="34" charset="0"/>
            </a:endParaRPr>
          </a:p>
        </p:txBody>
      </p:sp>
      <p:sp>
        <p:nvSpPr>
          <p:cNvPr id="49" name="Rounded Rectangle 48"/>
          <p:cNvSpPr/>
          <p:nvPr/>
        </p:nvSpPr>
        <p:spPr bwMode="auto">
          <a:xfrm>
            <a:off x="4247444" y="5023794"/>
            <a:ext cx="912034" cy="462595"/>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n-US" sz="1400" b="1" dirty="0">
                <a:solidFill>
                  <a:schemeClr val="bg1"/>
                </a:solidFill>
                <a:ea typeface="MS PGothic" pitchFamily="34" charset="-128"/>
                <a:cs typeface="Arial" pitchFamily="34" charset="0"/>
              </a:rPr>
              <a:t>CM 6.0.1</a:t>
            </a:r>
          </a:p>
          <a:p>
            <a:pPr algn="ctr">
              <a:defRPr/>
            </a:pPr>
            <a:r>
              <a:rPr lang="en-GB" sz="1400" b="1" dirty="0">
                <a:solidFill>
                  <a:schemeClr val="bg1"/>
                </a:solidFill>
                <a:ea typeface="MS PGothic" pitchFamily="34" charset="-128"/>
                <a:cs typeface="Arial" pitchFamily="34" charset="0"/>
              </a:rPr>
              <a:t>Standby</a:t>
            </a:r>
            <a:endParaRPr lang="en-US" sz="1400" b="1" dirty="0">
              <a:solidFill>
                <a:schemeClr val="bg1"/>
              </a:solidFill>
              <a:ea typeface="MS PGothic" pitchFamily="34" charset="-128"/>
              <a:cs typeface="Arial" pitchFamily="34" charset="0"/>
            </a:endParaRPr>
          </a:p>
        </p:txBody>
      </p:sp>
      <p:sp>
        <p:nvSpPr>
          <p:cNvPr id="50" name="Rounded Rectangle 49"/>
          <p:cNvSpPr/>
          <p:nvPr/>
        </p:nvSpPr>
        <p:spPr bwMode="auto">
          <a:xfrm>
            <a:off x="2070100" y="4946650"/>
            <a:ext cx="3359150" cy="614363"/>
          </a:xfrm>
          <a:prstGeom prst="roundRect">
            <a:avLst/>
          </a:prstGeom>
          <a:noFill/>
          <a:ln w="22225" cap="flat" cmpd="sng" algn="ctr">
            <a:solidFill>
              <a:schemeClr val="accent6">
                <a:lumMod val="60000"/>
                <a:lumOff val="40000"/>
              </a:schemeClr>
            </a:solidFill>
            <a:prstDash val="sysDash"/>
            <a:round/>
            <a:headEnd type="none" w="med" len="med"/>
            <a:tailEnd type="none" w="med" len="med"/>
          </a:ln>
          <a:effectLst/>
        </p:spPr>
        <p:txBody>
          <a:bodyPr lIns="0" tIns="0" rIns="0" bIns="0"/>
          <a:lstStyle/>
          <a:p>
            <a:pPr>
              <a:lnSpc>
                <a:spcPct val="90000"/>
              </a:lnSpc>
              <a:defRPr/>
            </a:pPr>
            <a:endParaRPr lang="ga-IE">
              <a:latin typeface="Arial" pitchFamily="34" charset="0"/>
            </a:endParaRPr>
          </a:p>
        </p:txBody>
      </p:sp>
      <p:sp>
        <p:nvSpPr>
          <p:cNvPr id="51" name="Rounded Rectangle 50"/>
          <p:cNvSpPr/>
          <p:nvPr/>
        </p:nvSpPr>
        <p:spPr bwMode="auto">
          <a:xfrm>
            <a:off x="7246962" y="4974063"/>
            <a:ext cx="960541" cy="462595"/>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n-GB" sz="1400" b="1" dirty="0">
                <a:solidFill>
                  <a:schemeClr val="bg1"/>
                </a:solidFill>
                <a:ea typeface="MS PGothic" pitchFamily="34" charset="-128"/>
                <a:cs typeface="Arial" pitchFamily="34" charset="0"/>
              </a:rPr>
              <a:t>Survivable Core</a:t>
            </a:r>
            <a:endParaRPr lang="en-US" sz="1400" b="1" dirty="0">
              <a:solidFill>
                <a:schemeClr val="bg1"/>
              </a:solidFill>
              <a:ea typeface="MS PGothic" pitchFamily="34" charset="-128"/>
              <a:cs typeface="Arial" pitchFamily="34" charset="0"/>
            </a:endParaRPr>
          </a:p>
        </p:txBody>
      </p:sp>
      <p:sp>
        <p:nvSpPr>
          <p:cNvPr id="52" name="Rounded Rectangle 51"/>
          <p:cNvSpPr/>
          <p:nvPr/>
        </p:nvSpPr>
        <p:spPr bwMode="auto">
          <a:xfrm>
            <a:off x="3313362" y="5652645"/>
            <a:ext cx="583600" cy="300581"/>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n-GB" sz="1400" b="1" dirty="0">
                <a:solidFill>
                  <a:schemeClr val="bg1"/>
                </a:solidFill>
                <a:ea typeface="MS PGothic" pitchFamily="34" charset="-128"/>
                <a:cs typeface="Arial" pitchFamily="34" charset="0"/>
              </a:rPr>
              <a:t>G4xx</a:t>
            </a:r>
            <a:endParaRPr lang="en-US" sz="1400" b="1" dirty="0">
              <a:solidFill>
                <a:schemeClr val="bg1"/>
              </a:solidFill>
              <a:ea typeface="MS PGothic" pitchFamily="34" charset="-128"/>
              <a:cs typeface="Arial" pitchFamily="34" charset="0"/>
            </a:endParaRPr>
          </a:p>
        </p:txBody>
      </p:sp>
      <p:sp>
        <p:nvSpPr>
          <p:cNvPr id="53" name="Rounded Rectangle 52"/>
          <p:cNvSpPr/>
          <p:nvPr/>
        </p:nvSpPr>
        <p:spPr bwMode="auto">
          <a:xfrm>
            <a:off x="7467600" y="5607726"/>
            <a:ext cx="576248" cy="300581"/>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n-US" sz="1400" b="1" dirty="0">
                <a:solidFill>
                  <a:schemeClr val="bg1"/>
                </a:solidFill>
                <a:ea typeface="MS PGothic" pitchFamily="34" charset="-128"/>
                <a:cs typeface="Arial" pitchFamily="34" charset="0"/>
              </a:rPr>
              <a:t>G4xx</a:t>
            </a:r>
          </a:p>
        </p:txBody>
      </p:sp>
      <p:sp>
        <p:nvSpPr>
          <p:cNvPr id="54" name="Rounded Rectangle 53"/>
          <p:cNvSpPr/>
          <p:nvPr/>
        </p:nvSpPr>
        <p:spPr bwMode="auto">
          <a:xfrm>
            <a:off x="7309884" y="2792337"/>
            <a:ext cx="912034" cy="462595"/>
          </a:xfrm>
          <a:prstGeom prst="roundRect">
            <a:avLst>
              <a:gd name="adj" fmla="val 1125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headEnd type="none" w="med" len="med"/>
            <a:tailEnd type="none" w="med" len="med"/>
          </a:ln>
          <a:effectLst>
            <a:glow rad="635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en-US" sz="1400" b="1" dirty="0">
                <a:solidFill>
                  <a:schemeClr val="bg1"/>
                </a:solidFill>
                <a:ea typeface="MS PGothic" pitchFamily="34" charset="-128"/>
                <a:cs typeface="Arial" pitchFamily="34" charset="0"/>
              </a:rPr>
              <a:t>AES 6.1</a:t>
            </a:r>
          </a:p>
        </p:txBody>
      </p:sp>
      <p:sp>
        <p:nvSpPr>
          <p:cNvPr id="48181" name="Oval 75"/>
          <p:cNvSpPr>
            <a:spLocks noChangeArrowheads="1"/>
          </p:cNvSpPr>
          <p:nvPr/>
        </p:nvSpPr>
        <p:spPr bwMode="auto">
          <a:xfrm>
            <a:off x="7197725" y="2205038"/>
            <a:ext cx="1023938" cy="354012"/>
          </a:xfrm>
          <a:prstGeom prst="ellipse">
            <a:avLst/>
          </a:prstGeom>
          <a:solidFill>
            <a:srgbClr val="0070C0"/>
          </a:solidFill>
          <a:ln w="9525" algn="ctr">
            <a:solidFill>
              <a:schemeClr val="bg1"/>
            </a:solidFill>
            <a:round/>
            <a:headEnd/>
            <a:tailEnd/>
          </a:ln>
        </p:spPr>
        <p:txBody>
          <a:bodyPr wrap="none" anchor="ctr"/>
          <a:lstStyle/>
          <a:p>
            <a:pPr algn="ctr"/>
            <a:r>
              <a:rPr lang="en-IE" sz="1000" b="1">
                <a:solidFill>
                  <a:schemeClr val="bg1"/>
                </a:solidFill>
              </a:rPr>
              <a:t>AMS 7.x </a:t>
            </a:r>
          </a:p>
        </p:txBody>
      </p:sp>
      <p:pic>
        <p:nvPicPr>
          <p:cNvPr id="56" name="Picture 45" descr="cloud3_grey_grey"/>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091763" y="6063917"/>
            <a:ext cx="931453" cy="432216"/>
          </a:xfrm>
          <a:prstGeom prst="rect">
            <a:avLst/>
          </a:prstGeom>
          <a:noFill/>
        </p:spPr>
      </p:pic>
      <p:sp>
        <p:nvSpPr>
          <p:cNvPr id="48183" name="TextBox 56"/>
          <p:cNvSpPr txBox="1">
            <a:spLocks noChangeArrowheads="1"/>
          </p:cNvSpPr>
          <p:nvPr/>
        </p:nvSpPr>
        <p:spPr bwMode="auto">
          <a:xfrm>
            <a:off x="5253038" y="6086475"/>
            <a:ext cx="595312" cy="276225"/>
          </a:xfrm>
          <a:prstGeom prst="rect">
            <a:avLst/>
          </a:prstGeom>
          <a:noFill/>
          <a:ln w="9525">
            <a:noFill/>
            <a:miter lim="800000"/>
            <a:headEnd/>
            <a:tailEnd/>
          </a:ln>
        </p:spPr>
        <p:txBody>
          <a:bodyPr wrap="none">
            <a:spAutoFit/>
          </a:bodyPr>
          <a:lstStyle/>
          <a:p>
            <a:pPr algn="ctr"/>
            <a:r>
              <a:rPr lang="en-GB"/>
              <a:t>PSTN</a:t>
            </a:r>
            <a:endParaRPr lang="en-US"/>
          </a:p>
        </p:txBody>
      </p:sp>
      <p:cxnSp>
        <p:nvCxnSpPr>
          <p:cNvPr id="48184" name="Elbow Connector 58"/>
          <p:cNvCxnSpPr>
            <a:cxnSpLocks noChangeShapeType="1"/>
          </p:cNvCxnSpPr>
          <p:nvPr/>
        </p:nvCxnSpPr>
        <p:spPr bwMode="auto">
          <a:xfrm>
            <a:off x="3648075" y="5943600"/>
            <a:ext cx="914400" cy="914400"/>
          </a:xfrm>
          <a:prstGeom prst="bentConnector3">
            <a:avLst>
              <a:gd name="adj1" fmla="val 50000"/>
            </a:avLst>
          </a:prstGeom>
          <a:noFill/>
          <a:ln w="9525" algn="ctr">
            <a:noFill/>
            <a:round/>
            <a:headEnd/>
            <a:tailEnd/>
          </a:ln>
        </p:spPr>
      </p:cxnSp>
      <p:cxnSp>
        <p:nvCxnSpPr>
          <p:cNvPr id="48185" name="Shape 60"/>
          <p:cNvCxnSpPr>
            <a:cxnSpLocks noChangeShapeType="1"/>
          </p:cNvCxnSpPr>
          <p:nvPr/>
        </p:nvCxnSpPr>
        <p:spPr bwMode="auto">
          <a:xfrm rot="16200000" flipH="1">
            <a:off x="4184650" y="5373688"/>
            <a:ext cx="327025" cy="1485900"/>
          </a:xfrm>
          <a:prstGeom prst="bentConnector2">
            <a:avLst/>
          </a:prstGeom>
          <a:noFill/>
          <a:ln w="9525" algn="ctr">
            <a:solidFill>
              <a:schemeClr val="tx1"/>
            </a:solidFill>
            <a:round/>
            <a:headEnd/>
            <a:tailEnd/>
          </a:ln>
        </p:spPr>
      </p:cxnSp>
      <p:cxnSp>
        <p:nvCxnSpPr>
          <p:cNvPr id="48186" name="Shape 69"/>
          <p:cNvCxnSpPr>
            <a:cxnSpLocks noChangeShapeType="1"/>
          </p:cNvCxnSpPr>
          <p:nvPr/>
        </p:nvCxnSpPr>
        <p:spPr bwMode="auto">
          <a:xfrm rot="5400000">
            <a:off x="6703219" y="5228431"/>
            <a:ext cx="371475" cy="1731963"/>
          </a:xfrm>
          <a:prstGeom prst="bentConnector2">
            <a:avLst/>
          </a:prstGeom>
          <a:noFill/>
          <a:ln w="9525" algn="ctr">
            <a:solidFill>
              <a:schemeClr val="tx1"/>
            </a:solidFill>
            <a:round/>
            <a:headEnd/>
            <a:tailEnd/>
          </a:ln>
        </p:spPr>
      </p:cxnSp>
      <p:cxnSp>
        <p:nvCxnSpPr>
          <p:cNvPr id="83" name="Straight Connector 82"/>
          <p:cNvCxnSpPr>
            <a:endCxn id="48227" idx="4"/>
          </p:cNvCxnSpPr>
          <p:nvPr/>
        </p:nvCxnSpPr>
        <p:spPr bwMode="auto">
          <a:xfrm rot="5400000" flipH="1" flipV="1">
            <a:off x="2447925" y="2433638"/>
            <a:ext cx="401638" cy="4762"/>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87" name="Straight Connector 86"/>
          <p:cNvCxnSpPr/>
          <p:nvPr/>
        </p:nvCxnSpPr>
        <p:spPr bwMode="auto">
          <a:xfrm rot="5400000" flipH="1" flipV="1">
            <a:off x="4218782" y="2461418"/>
            <a:ext cx="400050" cy="4763"/>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48189" name="Straight Connector 91"/>
          <p:cNvCxnSpPr>
            <a:cxnSpLocks noChangeShapeType="1"/>
          </p:cNvCxnSpPr>
          <p:nvPr/>
        </p:nvCxnSpPr>
        <p:spPr bwMode="auto">
          <a:xfrm rot="5400000">
            <a:off x="1265237" y="2930526"/>
            <a:ext cx="1184275" cy="0"/>
          </a:xfrm>
          <a:prstGeom prst="line">
            <a:avLst/>
          </a:prstGeom>
          <a:noFill/>
          <a:ln w="9525" algn="ctr">
            <a:solidFill>
              <a:srgbClr val="00B050"/>
            </a:solidFill>
            <a:round/>
            <a:headEnd/>
            <a:tailEnd/>
          </a:ln>
        </p:spPr>
      </p:cxnSp>
      <p:cxnSp>
        <p:nvCxnSpPr>
          <p:cNvPr id="48190" name="Straight Connector 96"/>
          <p:cNvCxnSpPr>
            <a:cxnSpLocks noChangeShapeType="1"/>
            <a:stCxn id="48151" idx="1"/>
          </p:cNvCxnSpPr>
          <p:nvPr/>
        </p:nvCxnSpPr>
        <p:spPr bwMode="auto">
          <a:xfrm rot="10800000" flipV="1">
            <a:off x="1520825" y="2095500"/>
            <a:ext cx="241300" cy="12700"/>
          </a:xfrm>
          <a:prstGeom prst="line">
            <a:avLst/>
          </a:prstGeom>
          <a:noFill/>
          <a:ln w="9525" algn="ctr">
            <a:solidFill>
              <a:srgbClr val="00B050"/>
            </a:solidFill>
            <a:round/>
            <a:headEnd/>
            <a:tailEnd/>
          </a:ln>
        </p:spPr>
      </p:cxnSp>
      <p:cxnSp>
        <p:nvCxnSpPr>
          <p:cNvPr id="48191" name="Straight Connector 111"/>
          <p:cNvCxnSpPr>
            <a:cxnSpLocks noChangeShapeType="1"/>
          </p:cNvCxnSpPr>
          <p:nvPr/>
        </p:nvCxnSpPr>
        <p:spPr bwMode="auto">
          <a:xfrm rot="10800000" flipV="1">
            <a:off x="1838325" y="3513138"/>
            <a:ext cx="2906713" cy="19050"/>
          </a:xfrm>
          <a:prstGeom prst="line">
            <a:avLst/>
          </a:prstGeom>
          <a:noFill/>
          <a:ln w="9525" algn="ctr">
            <a:solidFill>
              <a:srgbClr val="00B050"/>
            </a:solidFill>
            <a:round/>
            <a:headEnd/>
            <a:tailEnd/>
          </a:ln>
        </p:spPr>
      </p:cxnSp>
      <p:cxnSp>
        <p:nvCxnSpPr>
          <p:cNvPr id="48192" name="Straight Connector 116"/>
          <p:cNvCxnSpPr>
            <a:cxnSpLocks noChangeShapeType="1"/>
          </p:cNvCxnSpPr>
          <p:nvPr/>
        </p:nvCxnSpPr>
        <p:spPr bwMode="auto">
          <a:xfrm rot="16200000" flipH="1">
            <a:off x="2513013" y="3724275"/>
            <a:ext cx="385762" cy="1588"/>
          </a:xfrm>
          <a:prstGeom prst="line">
            <a:avLst/>
          </a:prstGeom>
          <a:noFill/>
          <a:ln w="9525" algn="ctr">
            <a:solidFill>
              <a:srgbClr val="00B050"/>
            </a:solidFill>
            <a:round/>
            <a:headEnd/>
            <a:tailEnd/>
          </a:ln>
        </p:spPr>
      </p:cxnSp>
      <p:cxnSp>
        <p:nvCxnSpPr>
          <p:cNvPr id="48193" name="Straight Connector 117"/>
          <p:cNvCxnSpPr>
            <a:cxnSpLocks noChangeShapeType="1"/>
          </p:cNvCxnSpPr>
          <p:nvPr/>
        </p:nvCxnSpPr>
        <p:spPr bwMode="auto">
          <a:xfrm rot="16200000" flipV="1">
            <a:off x="4556920" y="3691731"/>
            <a:ext cx="385762" cy="9525"/>
          </a:xfrm>
          <a:prstGeom prst="line">
            <a:avLst/>
          </a:prstGeom>
          <a:noFill/>
          <a:ln w="9525" algn="ctr">
            <a:solidFill>
              <a:srgbClr val="00B050"/>
            </a:solidFill>
            <a:round/>
            <a:headEnd/>
            <a:tailEnd/>
          </a:ln>
        </p:spPr>
      </p:cxnSp>
      <p:cxnSp>
        <p:nvCxnSpPr>
          <p:cNvPr id="48194" name="Straight Connector 129"/>
          <p:cNvCxnSpPr>
            <a:cxnSpLocks noChangeShapeType="1"/>
          </p:cNvCxnSpPr>
          <p:nvPr/>
        </p:nvCxnSpPr>
        <p:spPr bwMode="auto">
          <a:xfrm rot="10800000">
            <a:off x="2705100" y="4610100"/>
            <a:ext cx="2039938" cy="9525"/>
          </a:xfrm>
          <a:prstGeom prst="line">
            <a:avLst/>
          </a:prstGeom>
          <a:noFill/>
          <a:ln w="9525" algn="ctr">
            <a:solidFill>
              <a:srgbClr val="00B050"/>
            </a:solidFill>
            <a:round/>
            <a:headEnd/>
            <a:tailEnd/>
          </a:ln>
        </p:spPr>
      </p:cxnSp>
      <p:cxnSp>
        <p:nvCxnSpPr>
          <p:cNvPr id="48195" name="Straight Connector 133"/>
          <p:cNvCxnSpPr>
            <a:cxnSpLocks noChangeShapeType="1"/>
          </p:cNvCxnSpPr>
          <p:nvPr/>
        </p:nvCxnSpPr>
        <p:spPr bwMode="auto">
          <a:xfrm rot="5400000">
            <a:off x="2607469" y="4495006"/>
            <a:ext cx="203200" cy="7938"/>
          </a:xfrm>
          <a:prstGeom prst="line">
            <a:avLst/>
          </a:prstGeom>
          <a:noFill/>
          <a:ln w="9525" algn="ctr">
            <a:solidFill>
              <a:srgbClr val="00B050"/>
            </a:solidFill>
            <a:round/>
            <a:headEnd/>
            <a:tailEnd/>
          </a:ln>
        </p:spPr>
      </p:cxnSp>
      <p:cxnSp>
        <p:nvCxnSpPr>
          <p:cNvPr id="48196" name="Straight Connector 134"/>
          <p:cNvCxnSpPr>
            <a:cxnSpLocks noChangeShapeType="1"/>
          </p:cNvCxnSpPr>
          <p:nvPr/>
        </p:nvCxnSpPr>
        <p:spPr bwMode="auto">
          <a:xfrm rot="16200000" flipH="1">
            <a:off x="4620419" y="4495006"/>
            <a:ext cx="228600" cy="1588"/>
          </a:xfrm>
          <a:prstGeom prst="line">
            <a:avLst/>
          </a:prstGeom>
          <a:noFill/>
          <a:ln w="9525" algn="ctr">
            <a:solidFill>
              <a:srgbClr val="00B050"/>
            </a:solidFill>
            <a:round/>
            <a:headEnd/>
            <a:tailEnd/>
          </a:ln>
        </p:spPr>
      </p:cxnSp>
      <p:cxnSp>
        <p:nvCxnSpPr>
          <p:cNvPr id="48197" name="Straight Connector 136"/>
          <p:cNvCxnSpPr>
            <a:cxnSpLocks noChangeShapeType="1"/>
            <a:endCxn id="50" idx="0"/>
          </p:cNvCxnSpPr>
          <p:nvPr/>
        </p:nvCxnSpPr>
        <p:spPr bwMode="auto">
          <a:xfrm rot="5400000">
            <a:off x="3588544" y="4780756"/>
            <a:ext cx="327025" cy="4763"/>
          </a:xfrm>
          <a:prstGeom prst="line">
            <a:avLst/>
          </a:prstGeom>
          <a:noFill/>
          <a:ln w="9525" algn="ctr">
            <a:solidFill>
              <a:srgbClr val="00B050"/>
            </a:solidFill>
            <a:round/>
            <a:headEnd/>
            <a:tailEnd/>
          </a:ln>
        </p:spPr>
      </p:cxnSp>
      <p:cxnSp>
        <p:nvCxnSpPr>
          <p:cNvPr id="48198" name="Straight Connector 138"/>
          <p:cNvCxnSpPr>
            <a:cxnSpLocks noChangeShapeType="1"/>
          </p:cNvCxnSpPr>
          <p:nvPr/>
        </p:nvCxnSpPr>
        <p:spPr bwMode="auto">
          <a:xfrm rot="5400000">
            <a:off x="-202406" y="4234656"/>
            <a:ext cx="2984500" cy="20638"/>
          </a:xfrm>
          <a:prstGeom prst="line">
            <a:avLst/>
          </a:prstGeom>
          <a:noFill/>
          <a:ln w="9525" algn="ctr">
            <a:solidFill>
              <a:srgbClr val="7030A0"/>
            </a:solidFill>
            <a:prstDash val="sysDot"/>
            <a:round/>
            <a:headEnd/>
            <a:tailEnd/>
          </a:ln>
        </p:spPr>
      </p:cxnSp>
      <p:cxnSp>
        <p:nvCxnSpPr>
          <p:cNvPr id="48199" name="Straight Connector 141"/>
          <p:cNvCxnSpPr>
            <a:cxnSpLocks noChangeShapeType="1"/>
          </p:cNvCxnSpPr>
          <p:nvPr/>
        </p:nvCxnSpPr>
        <p:spPr bwMode="auto">
          <a:xfrm rot="10800000">
            <a:off x="1279525" y="5718175"/>
            <a:ext cx="1973263" cy="9525"/>
          </a:xfrm>
          <a:prstGeom prst="line">
            <a:avLst/>
          </a:prstGeom>
          <a:noFill/>
          <a:ln w="9525" algn="ctr">
            <a:solidFill>
              <a:srgbClr val="7030A0"/>
            </a:solidFill>
            <a:prstDash val="sysDot"/>
            <a:round/>
            <a:headEnd/>
            <a:tailEnd/>
          </a:ln>
        </p:spPr>
      </p:cxnSp>
      <p:cxnSp>
        <p:nvCxnSpPr>
          <p:cNvPr id="48200" name="Straight Connector 146"/>
          <p:cNvCxnSpPr>
            <a:cxnSpLocks noChangeShapeType="1"/>
          </p:cNvCxnSpPr>
          <p:nvPr/>
        </p:nvCxnSpPr>
        <p:spPr bwMode="auto">
          <a:xfrm rot="5400000">
            <a:off x="4700587" y="3989388"/>
            <a:ext cx="2081213" cy="7938"/>
          </a:xfrm>
          <a:prstGeom prst="line">
            <a:avLst/>
          </a:prstGeom>
          <a:noFill/>
          <a:ln w="9525" algn="ctr">
            <a:solidFill>
              <a:srgbClr val="00B0F0"/>
            </a:solidFill>
            <a:prstDash val="sysDot"/>
            <a:round/>
            <a:headEnd/>
            <a:tailEnd/>
          </a:ln>
        </p:spPr>
      </p:cxnSp>
      <p:cxnSp>
        <p:nvCxnSpPr>
          <p:cNvPr id="48201" name="Straight Connector 148"/>
          <p:cNvCxnSpPr>
            <a:cxnSpLocks noChangeShapeType="1"/>
          </p:cNvCxnSpPr>
          <p:nvPr/>
        </p:nvCxnSpPr>
        <p:spPr bwMode="auto">
          <a:xfrm rot="10800000" flipV="1">
            <a:off x="5399088" y="2963863"/>
            <a:ext cx="328612" cy="0"/>
          </a:xfrm>
          <a:prstGeom prst="line">
            <a:avLst/>
          </a:prstGeom>
          <a:noFill/>
          <a:ln w="9525" algn="ctr">
            <a:solidFill>
              <a:srgbClr val="00B0F0"/>
            </a:solidFill>
            <a:prstDash val="sysDot"/>
            <a:round/>
            <a:headEnd/>
            <a:tailEnd/>
          </a:ln>
        </p:spPr>
      </p:cxnSp>
      <p:cxnSp>
        <p:nvCxnSpPr>
          <p:cNvPr id="48202" name="Straight Connector 151"/>
          <p:cNvCxnSpPr>
            <a:cxnSpLocks noChangeShapeType="1"/>
          </p:cNvCxnSpPr>
          <p:nvPr/>
        </p:nvCxnSpPr>
        <p:spPr bwMode="auto">
          <a:xfrm rot="10800000" flipV="1">
            <a:off x="5397500" y="5032375"/>
            <a:ext cx="328613" cy="0"/>
          </a:xfrm>
          <a:prstGeom prst="line">
            <a:avLst/>
          </a:prstGeom>
          <a:noFill/>
          <a:ln w="9525" algn="ctr">
            <a:solidFill>
              <a:srgbClr val="00B0F0"/>
            </a:solidFill>
            <a:prstDash val="sysDot"/>
            <a:round/>
            <a:headEnd/>
            <a:tailEnd/>
          </a:ln>
        </p:spPr>
      </p:cxnSp>
      <p:sp>
        <p:nvSpPr>
          <p:cNvPr id="167" name="TextBox 166"/>
          <p:cNvSpPr txBox="1"/>
          <p:nvPr/>
        </p:nvSpPr>
        <p:spPr>
          <a:xfrm>
            <a:off x="1265238" y="5438775"/>
            <a:ext cx="438150" cy="244475"/>
          </a:xfrm>
          <a:prstGeom prst="rect">
            <a:avLst/>
          </a:prstGeom>
          <a:noFill/>
        </p:spPr>
        <p:txBody>
          <a:bodyPr wrap="none">
            <a:spAutoFit/>
          </a:bodyPr>
          <a:lstStyle/>
          <a:p>
            <a:pPr algn="ctr"/>
            <a:r>
              <a:rPr lang="en-GB" sz="1000" b="1">
                <a:solidFill>
                  <a:srgbClr val="8D65D2"/>
                </a:solidFill>
              </a:rPr>
              <a:t>RTP</a:t>
            </a:r>
            <a:endParaRPr lang="en-US" sz="1000" b="1">
              <a:solidFill>
                <a:srgbClr val="8D65D2"/>
              </a:solidFill>
            </a:endParaRPr>
          </a:p>
        </p:txBody>
      </p:sp>
      <p:sp>
        <p:nvSpPr>
          <p:cNvPr id="168" name="TextBox 167"/>
          <p:cNvSpPr txBox="1"/>
          <p:nvPr/>
        </p:nvSpPr>
        <p:spPr>
          <a:xfrm>
            <a:off x="3527425" y="3559175"/>
            <a:ext cx="387350" cy="244475"/>
          </a:xfrm>
          <a:prstGeom prst="rect">
            <a:avLst/>
          </a:prstGeom>
          <a:noFill/>
        </p:spPr>
        <p:txBody>
          <a:bodyPr wrap="none">
            <a:spAutoFit/>
          </a:bodyPr>
          <a:lstStyle/>
          <a:p>
            <a:pPr algn="ctr"/>
            <a:r>
              <a:rPr lang="en-GB" sz="1000" b="1">
                <a:solidFill>
                  <a:srgbClr val="00B050"/>
                </a:solidFill>
              </a:rPr>
              <a:t>SIP</a:t>
            </a:r>
            <a:endParaRPr lang="en-US" sz="1000" b="1">
              <a:solidFill>
                <a:srgbClr val="00B050"/>
              </a:solidFill>
            </a:endParaRPr>
          </a:p>
        </p:txBody>
      </p:sp>
      <p:sp>
        <p:nvSpPr>
          <p:cNvPr id="169" name="TextBox 168"/>
          <p:cNvSpPr txBox="1"/>
          <p:nvPr/>
        </p:nvSpPr>
        <p:spPr>
          <a:xfrm>
            <a:off x="2608263" y="2336800"/>
            <a:ext cx="536575" cy="244475"/>
          </a:xfrm>
          <a:prstGeom prst="rect">
            <a:avLst/>
          </a:prstGeom>
          <a:noFill/>
        </p:spPr>
        <p:txBody>
          <a:bodyPr wrap="none">
            <a:spAutoFit/>
          </a:bodyPr>
          <a:lstStyle/>
          <a:p>
            <a:pPr algn="ctr"/>
            <a:r>
              <a:rPr lang="en-GB" sz="1000" b="1">
                <a:solidFill>
                  <a:srgbClr val="EA0437"/>
                </a:solidFill>
              </a:rPr>
              <a:t>TR-87</a:t>
            </a:r>
            <a:endParaRPr lang="en-US" sz="1000" b="1">
              <a:solidFill>
                <a:srgbClr val="EA0437"/>
              </a:solidFill>
            </a:endParaRPr>
          </a:p>
        </p:txBody>
      </p:sp>
      <p:sp>
        <p:nvSpPr>
          <p:cNvPr id="173" name="TextBox 172"/>
          <p:cNvSpPr txBox="1"/>
          <p:nvPr/>
        </p:nvSpPr>
        <p:spPr>
          <a:xfrm>
            <a:off x="5283200" y="3519488"/>
            <a:ext cx="487363" cy="244475"/>
          </a:xfrm>
          <a:prstGeom prst="rect">
            <a:avLst/>
          </a:prstGeom>
          <a:noFill/>
        </p:spPr>
        <p:txBody>
          <a:bodyPr wrap="none">
            <a:spAutoFit/>
          </a:bodyPr>
          <a:lstStyle/>
          <a:p>
            <a:pPr algn="ctr"/>
            <a:r>
              <a:rPr lang="en-GB" sz="1000" b="1">
                <a:solidFill>
                  <a:srgbClr val="00B0F0"/>
                </a:solidFill>
              </a:rPr>
              <a:t>ASAI</a:t>
            </a:r>
            <a:endParaRPr lang="en-US" sz="1000" b="1">
              <a:solidFill>
                <a:srgbClr val="00B0F0"/>
              </a:solidFill>
            </a:endParaRPr>
          </a:p>
        </p:txBody>
      </p:sp>
      <p:cxnSp>
        <p:nvCxnSpPr>
          <p:cNvPr id="48207" name="Straight Connector 188"/>
          <p:cNvCxnSpPr>
            <a:cxnSpLocks noChangeShapeType="1"/>
          </p:cNvCxnSpPr>
          <p:nvPr/>
        </p:nvCxnSpPr>
        <p:spPr bwMode="auto">
          <a:xfrm rot="10800000" flipV="1">
            <a:off x="4927600" y="5803900"/>
            <a:ext cx="2503488" cy="9525"/>
          </a:xfrm>
          <a:prstGeom prst="line">
            <a:avLst/>
          </a:prstGeom>
          <a:noFill/>
          <a:ln w="9525" algn="ctr">
            <a:solidFill>
              <a:schemeClr val="tx1"/>
            </a:solidFill>
            <a:round/>
            <a:headEnd/>
            <a:tailEnd/>
          </a:ln>
        </p:spPr>
      </p:cxnSp>
      <p:cxnSp>
        <p:nvCxnSpPr>
          <p:cNvPr id="48208" name="Straight Connector 190"/>
          <p:cNvCxnSpPr>
            <a:cxnSpLocks noChangeShapeType="1"/>
          </p:cNvCxnSpPr>
          <p:nvPr/>
        </p:nvCxnSpPr>
        <p:spPr bwMode="auto">
          <a:xfrm rot="5400000">
            <a:off x="4829175" y="5703888"/>
            <a:ext cx="209550" cy="6350"/>
          </a:xfrm>
          <a:prstGeom prst="line">
            <a:avLst/>
          </a:prstGeom>
          <a:noFill/>
          <a:ln w="9525" algn="ctr">
            <a:solidFill>
              <a:schemeClr val="tx1"/>
            </a:solidFill>
            <a:round/>
            <a:headEnd/>
            <a:tailEnd/>
          </a:ln>
        </p:spPr>
      </p:cxnSp>
      <p:cxnSp>
        <p:nvCxnSpPr>
          <p:cNvPr id="48209" name="Straight Connector 202"/>
          <p:cNvCxnSpPr>
            <a:cxnSpLocks noChangeShapeType="1"/>
          </p:cNvCxnSpPr>
          <p:nvPr/>
        </p:nvCxnSpPr>
        <p:spPr bwMode="auto">
          <a:xfrm rot="16200000" flipH="1">
            <a:off x="7526338" y="4697413"/>
            <a:ext cx="530225" cy="9525"/>
          </a:xfrm>
          <a:prstGeom prst="line">
            <a:avLst/>
          </a:prstGeom>
          <a:noFill/>
          <a:ln w="9525" algn="ctr">
            <a:solidFill>
              <a:schemeClr val="tx1"/>
            </a:solidFill>
            <a:prstDash val="sysDot"/>
            <a:round/>
            <a:headEnd/>
            <a:tailEnd/>
          </a:ln>
        </p:spPr>
      </p:cxnSp>
      <p:cxnSp>
        <p:nvCxnSpPr>
          <p:cNvPr id="48210" name="Straight Connector 218"/>
          <p:cNvCxnSpPr>
            <a:cxnSpLocks noChangeShapeType="1"/>
          </p:cNvCxnSpPr>
          <p:nvPr/>
        </p:nvCxnSpPr>
        <p:spPr bwMode="auto">
          <a:xfrm rot="5400000">
            <a:off x="7358857" y="4083844"/>
            <a:ext cx="2241550" cy="1587"/>
          </a:xfrm>
          <a:prstGeom prst="line">
            <a:avLst/>
          </a:prstGeom>
          <a:noFill/>
          <a:ln w="9525" algn="ctr">
            <a:solidFill>
              <a:srgbClr val="00B0F0"/>
            </a:solidFill>
            <a:prstDash val="sysDot"/>
            <a:round/>
            <a:headEnd/>
            <a:tailEnd/>
          </a:ln>
        </p:spPr>
      </p:cxnSp>
      <p:cxnSp>
        <p:nvCxnSpPr>
          <p:cNvPr id="48211" name="Straight Connector 219"/>
          <p:cNvCxnSpPr>
            <a:cxnSpLocks noChangeShapeType="1"/>
          </p:cNvCxnSpPr>
          <p:nvPr/>
        </p:nvCxnSpPr>
        <p:spPr bwMode="auto">
          <a:xfrm rot="10800000">
            <a:off x="8247063" y="2973388"/>
            <a:ext cx="242887" cy="1587"/>
          </a:xfrm>
          <a:prstGeom prst="line">
            <a:avLst/>
          </a:prstGeom>
          <a:noFill/>
          <a:ln w="9525" algn="ctr">
            <a:solidFill>
              <a:srgbClr val="00B0F0"/>
            </a:solidFill>
            <a:prstDash val="sysDot"/>
            <a:round/>
            <a:headEnd/>
            <a:tailEnd/>
          </a:ln>
        </p:spPr>
      </p:cxnSp>
      <p:cxnSp>
        <p:nvCxnSpPr>
          <p:cNvPr id="48212" name="Straight Connector 223"/>
          <p:cNvCxnSpPr>
            <a:cxnSpLocks noChangeShapeType="1"/>
          </p:cNvCxnSpPr>
          <p:nvPr/>
        </p:nvCxnSpPr>
        <p:spPr bwMode="auto">
          <a:xfrm rot="10800000" flipV="1">
            <a:off x="8148638" y="5213350"/>
            <a:ext cx="328612" cy="0"/>
          </a:xfrm>
          <a:prstGeom prst="line">
            <a:avLst/>
          </a:prstGeom>
          <a:noFill/>
          <a:ln w="9525" algn="ctr">
            <a:solidFill>
              <a:srgbClr val="00B0F0"/>
            </a:solidFill>
            <a:prstDash val="sysDot"/>
            <a:round/>
            <a:headEnd/>
            <a:tailEnd/>
          </a:ln>
        </p:spPr>
      </p:cxnSp>
      <p:cxnSp>
        <p:nvCxnSpPr>
          <p:cNvPr id="48213" name="Straight Connector 227"/>
          <p:cNvCxnSpPr>
            <a:cxnSpLocks noChangeShapeType="1"/>
          </p:cNvCxnSpPr>
          <p:nvPr/>
        </p:nvCxnSpPr>
        <p:spPr bwMode="auto">
          <a:xfrm rot="10800000" flipV="1">
            <a:off x="5397500" y="5275263"/>
            <a:ext cx="1811338" cy="17462"/>
          </a:xfrm>
          <a:prstGeom prst="line">
            <a:avLst/>
          </a:prstGeom>
          <a:noFill/>
          <a:ln w="9525" algn="ctr">
            <a:solidFill>
              <a:schemeClr val="tx1"/>
            </a:solidFill>
            <a:prstDash val="sysDot"/>
            <a:round/>
            <a:headEnd/>
            <a:tailEnd/>
          </a:ln>
        </p:spPr>
      </p:cxnSp>
      <p:cxnSp>
        <p:nvCxnSpPr>
          <p:cNvPr id="48214" name="Straight Connector 72"/>
          <p:cNvCxnSpPr>
            <a:cxnSpLocks noChangeShapeType="1"/>
          </p:cNvCxnSpPr>
          <p:nvPr/>
        </p:nvCxnSpPr>
        <p:spPr bwMode="auto">
          <a:xfrm rot="5400000">
            <a:off x="5797550" y="3046413"/>
            <a:ext cx="2293937" cy="7938"/>
          </a:xfrm>
          <a:prstGeom prst="line">
            <a:avLst/>
          </a:prstGeom>
          <a:noFill/>
          <a:ln w="9525" algn="ctr">
            <a:solidFill>
              <a:srgbClr val="00B050"/>
            </a:solidFill>
            <a:round/>
            <a:headEnd/>
            <a:tailEnd/>
          </a:ln>
        </p:spPr>
      </p:cxnSp>
      <p:cxnSp>
        <p:nvCxnSpPr>
          <p:cNvPr id="48215" name="Straight Connector 73"/>
          <p:cNvCxnSpPr>
            <a:cxnSpLocks noChangeShapeType="1"/>
          </p:cNvCxnSpPr>
          <p:nvPr/>
        </p:nvCxnSpPr>
        <p:spPr bwMode="auto">
          <a:xfrm rot="10800000">
            <a:off x="6950075" y="1906588"/>
            <a:ext cx="276225" cy="3175"/>
          </a:xfrm>
          <a:prstGeom prst="line">
            <a:avLst/>
          </a:prstGeom>
          <a:noFill/>
          <a:ln w="9525" algn="ctr">
            <a:solidFill>
              <a:srgbClr val="00B050"/>
            </a:solidFill>
            <a:round/>
            <a:headEnd/>
            <a:tailEnd/>
          </a:ln>
        </p:spPr>
      </p:cxnSp>
      <p:cxnSp>
        <p:nvCxnSpPr>
          <p:cNvPr id="48216" name="Straight Connector 79"/>
          <p:cNvCxnSpPr>
            <a:cxnSpLocks noChangeShapeType="1"/>
          </p:cNvCxnSpPr>
          <p:nvPr/>
        </p:nvCxnSpPr>
        <p:spPr bwMode="auto">
          <a:xfrm rot="10800000" flipV="1">
            <a:off x="6940550" y="4183063"/>
            <a:ext cx="369888" cy="3175"/>
          </a:xfrm>
          <a:prstGeom prst="line">
            <a:avLst/>
          </a:prstGeom>
          <a:noFill/>
          <a:ln w="9525" algn="ctr">
            <a:solidFill>
              <a:srgbClr val="00B050"/>
            </a:solidFill>
            <a:round/>
            <a:headEnd/>
            <a:tailEnd/>
          </a:ln>
        </p:spPr>
      </p:cxnSp>
      <p:cxnSp>
        <p:nvCxnSpPr>
          <p:cNvPr id="48217" name="Straight Connector 85"/>
          <p:cNvCxnSpPr>
            <a:cxnSpLocks noChangeShapeType="1"/>
            <a:stCxn id="48181" idx="2"/>
          </p:cNvCxnSpPr>
          <p:nvPr/>
        </p:nvCxnSpPr>
        <p:spPr bwMode="auto">
          <a:xfrm rot="10800000" flipV="1">
            <a:off x="6959600" y="2382838"/>
            <a:ext cx="238125" cy="4762"/>
          </a:xfrm>
          <a:prstGeom prst="line">
            <a:avLst/>
          </a:prstGeom>
          <a:noFill/>
          <a:ln w="9525" algn="ctr">
            <a:solidFill>
              <a:srgbClr val="00B050"/>
            </a:solidFill>
            <a:round/>
            <a:headEnd/>
            <a:tailEnd/>
          </a:ln>
        </p:spPr>
      </p:cxnSp>
      <p:cxnSp>
        <p:nvCxnSpPr>
          <p:cNvPr id="89" name="Straight Connector 88"/>
          <p:cNvCxnSpPr/>
          <p:nvPr/>
        </p:nvCxnSpPr>
        <p:spPr bwMode="auto">
          <a:xfrm rot="5400000" flipH="1" flipV="1">
            <a:off x="7974806" y="2391569"/>
            <a:ext cx="1030288" cy="0"/>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99" name="Straight Connector 98"/>
          <p:cNvCxnSpPr>
            <a:endCxn id="48144" idx="6"/>
          </p:cNvCxnSpPr>
          <p:nvPr/>
        </p:nvCxnSpPr>
        <p:spPr bwMode="auto">
          <a:xfrm rot="10800000" flipV="1">
            <a:off x="8239125" y="1876425"/>
            <a:ext cx="250825" cy="17463"/>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107" name="Straight Connector 106"/>
          <p:cNvCxnSpPr/>
          <p:nvPr/>
        </p:nvCxnSpPr>
        <p:spPr bwMode="auto">
          <a:xfrm rot="10800000" flipV="1">
            <a:off x="8237538" y="2895600"/>
            <a:ext cx="241300" cy="7938"/>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sp>
        <p:nvSpPr>
          <p:cNvPr id="122" name="TextBox 121"/>
          <p:cNvSpPr txBox="1"/>
          <p:nvPr/>
        </p:nvSpPr>
        <p:spPr>
          <a:xfrm>
            <a:off x="6962775" y="3336925"/>
            <a:ext cx="387350" cy="244475"/>
          </a:xfrm>
          <a:prstGeom prst="rect">
            <a:avLst/>
          </a:prstGeom>
          <a:noFill/>
        </p:spPr>
        <p:txBody>
          <a:bodyPr wrap="none">
            <a:spAutoFit/>
          </a:bodyPr>
          <a:lstStyle/>
          <a:p>
            <a:pPr algn="ctr"/>
            <a:r>
              <a:rPr lang="en-GB" sz="1000" b="1">
                <a:solidFill>
                  <a:srgbClr val="00B050"/>
                </a:solidFill>
              </a:rPr>
              <a:t>SIP</a:t>
            </a:r>
            <a:endParaRPr lang="en-US" sz="1000" b="1">
              <a:solidFill>
                <a:srgbClr val="00B050"/>
              </a:solidFill>
            </a:endParaRPr>
          </a:p>
        </p:txBody>
      </p:sp>
      <p:sp>
        <p:nvSpPr>
          <p:cNvPr id="123" name="TextBox 122"/>
          <p:cNvSpPr txBox="1"/>
          <p:nvPr/>
        </p:nvSpPr>
        <p:spPr>
          <a:xfrm>
            <a:off x="7958138" y="2017713"/>
            <a:ext cx="536575" cy="244475"/>
          </a:xfrm>
          <a:prstGeom prst="rect">
            <a:avLst/>
          </a:prstGeom>
          <a:noFill/>
        </p:spPr>
        <p:txBody>
          <a:bodyPr wrap="none">
            <a:spAutoFit/>
          </a:bodyPr>
          <a:lstStyle/>
          <a:p>
            <a:pPr algn="ctr"/>
            <a:r>
              <a:rPr lang="en-GB" sz="1000" b="1">
                <a:solidFill>
                  <a:srgbClr val="EA0437"/>
                </a:solidFill>
              </a:rPr>
              <a:t>TR-87</a:t>
            </a:r>
            <a:endParaRPr lang="en-US" sz="1000" b="1">
              <a:solidFill>
                <a:srgbClr val="EA0437"/>
              </a:solidFill>
            </a:endParaRPr>
          </a:p>
        </p:txBody>
      </p:sp>
      <p:sp>
        <p:nvSpPr>
          <p:cNvPr id="125" name="TextBox 124"/>
          <p:cNvSpPr txBox="1"/>
          <p:nvPr/>
        </p:nvSpPr>
        <p:spPr>
          <a:xfrm>
            <a:off x="8053388" y="3306763"/>
            <a:ext cx="487362" cy="244475"/>
          </a:xfrm>
          <a:prstGeom prst="rect">
            <a:avLst/>
          </a:prstGeom>
          <a:noFill/>
        </p:spPr>
        <p:txBody>
          <a:bodyPr wrap="none">
            <a:spAutoFit/>
          </a:bodyPr>
          <a:lstStyle/>
          <a:p>
            <a:pPr algn="ctr"/>
            <a:r>
              <a:rPr lang="en-GB" sz="1000" b="1">
                <a:solidFill>
                  <a:srgbClr val="00B0F0"/>
                </a:solidFill>
              </a:rPr>
              <a:t>ASAI</a:t>
            </a:r>
            <a:endParaRPr lang="en-US" sz="1000" b="1">
              <a:solidFill>
                <a:srgbClr val="00B0F0"/>
              </a:solidFill>
            </a:endParaRPr>
          </a:p>
        </p:txBody>
      </p:sp>
      <p:sp>
        <p:nvSpPr>
          <p:cNvPr id="48224" name="TextBox 125"/>
          <p:cNvSpPr txBox="1">
            <a:spLocks noChangeArrowheads="1"/>
          </p:cNvSpPr>
          <p:nvPr/>
        </p:nvSpPr>
        <p:spPr bwMode="auto">
          <a:xfrm>
            <a:off x="-11113" y="6250070"/>
            <a:ext cx="3462338" cy="246063"/>
          </a:xfrm>
          <a:prstGeom prst="rect">
            <a:avLst/>
          </a:prstGeom>
          <a:noFill/>
          <a:ln w="9525">
            <a:noFill/>
            <a:miter lim="800000"/>
            <a:headEnd/>
            <a:tailEnd/>
          </a:ln>
        </p:spPr>
        <p:txBody>
          <a:bodyPr wrap="none">
            <a:spAutoFit/>
          </a:bodyPr>
          <a:lstStyle/>
          <a:p>
            <a:pPr algn="ctr"/>
            <a:r>
              <a:rPr lang="en-GB" sz="1000" dirty="0"/>
              <a:t>Note new name for ESS/LSP : CM Survivable (Processor)</a:t>
            </a:r>
            <a:endParaRPr lang="en-US" sz="1000" dirty="0"/>
          </a:p>
        </p:txBody>
      </p:sp>
    </p:spTree>
    <p:extLst>
      <p:ext uri="{BB962C8B-B14F-4D97-AF65-F5344CB8AC3E}">
        <p14:creationId xmlns:p14="http://schemas.microsoft.com/office/powerpoint/2010/main" xmlns="" val="1563832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95536" y="332656"/>
            <a:ext cx="6840760" cy="504055"/>
          </a:xfrm>
        </p:spPr>
        <p:txBody>
          <a:bodyPr/>
          <a:lstStyle/>
          <a:p>
            <a:r>
              <a:rPr lang="en-US" sz="2600" dirty="0" smtClean="0"/>
              <a:t>AACC</a:t>
            </a:r>
            <a:r>
              <a:rPr lang="ru-RU" sz="2600" dirty="0" smtClean="0"/>
              <a:t> 6</a:t>
            </a:r>
            <a:r>
              <a:rPr lang="en-US" sz="2600" dirty="0" smtClean="0"/>
              <a:t>.2 </a:t>
            </a:r>
            <a:r>
              <a:rPr lang="ru-RU" sz="2600" dirty="0" smtClean="0"/>
              <a:t>Варианты</a:t>
            </a:r>
            <a:r>
              <a:rPr lang="en-US" sz="2600" dirty="0" smtClean="0"/>
              <a:t> </a:t>
            </a:r>
            <a:r>
              <a:rPr lang="ru-RU" sz="2600" dirty="0" smtClean="0"/>
              <a:t>развертывания</a:t>
            </a:r>
            <a:endParaRPr lang="ru-RU" sz="2600" dirty="0"/>
          </a:p>
        </p:txBody>
      </p:sp>
      <p:sp>
        <p:nvSpPr>
          <p:cNvPr id="9" name="Подзаголовок 8"/>
          <p:cNvSpPr>
            <a:spLocks noGrp="1"/>
          </p:cNvSpPr>
          <p:nvPr>
            <p:ph type="subTitle" idx="1"/>
          </p:nvPr>
        </p:nvSpPr>
        <p:spPr>
          <a:xfrm>
            <a:off x="251520" y="1268760"/>
            <a:ext cx="8640960" cy="5256584"/>
          </a:xfrm>
        </p:spPr>
        <p:txBody>
          <a:bodyPr/>
          <a:lstStyle/>
          <a:p>
            <a:pPr algn="l">
              <a:spcBef>
                <a:spcPts val="600"/>
              </a:spcBef>
              <a:spcAft>
                <a:spcPts val="0"/>
              </a:spcAft>
            </a:pPr>
            <a:endParaRPr lang="en-US" dirty="0" smtClean="0"/>
          </a:p>
          <a:p>
            <a:pPr algn="l">
              <a:spcBef>
                <a:spcPts val="600"/>
              </a:spcBef>
              <a:spcAft>
                <a:spcPts val="0"/>
              </a:spcAft>
            </a:pPr>
            <a:r>
              <a:rPr lang="ru-RU" dirty="0" smtClean="0"/>
              <a:t>Варианты развертывания </a:t>
            </a:r>
            <a:r>
              <a:rPr lang="en-US" dirty="0" smtClean="0"/>
              <a:t>AACC</a:t>
            </a:r>
            <a:endParaRPr lang="ru-RU" dirty="0" smtClean="0"/>
          </a:p>
          <a:p>
            <a:pPr marL="342900" indent="-342900" algn="l">
              <a:spcBef>
                <a:spcPts val="1200"/>
              </a:spcBef>
              <a:buFont typeface="Arial" pitchFamily="34" charset="0"/>
              <a:buChar char="•"/>
            </a:pPr>
            <a:r>
              <a:rPr lang="ru-RU" dirty="0" smtClean="0"/>
              <a:t>Один с</a:t>
            </a:r>
            <a:r>
              <a:rPr lang="en-US" dirty="0" smtClean="0"/>
              <a:t>o-resident </a:t>
            </a:r>
            <a:r>
              <a:rPr lang="ru-RU" dirty="0" smtClean="0"/>
              <a:t>сервер для </a:t>
            </a:r>
            <a:r>
              <a:rPr lang="en-US" dirty="0" smtClean="0"/>
              <a:t>&lt;</a:t>
            </a:r>
            <a:r>
              <a:rPr lang="ru-RU" dirty="0" smtClean="0"/>
              <a:t> </a:t>
            </a:r>
            <a:r>
              <a:rPr lang="en-US" dirty="0" smtClean="0"/>
              <a:t>3</a:t>
            </a:r>
            <a:r>
              <a:rPr lang="ru-RU" dirty="0" smtClean="0"/>
              <a:t>00 мультимедийных и голосовых агентов</a:t>
            </a:r>
            <a:endParaRPr lang="en-US" dirty="0" smtClean="0"/>
          </a:p>
          <a:p>
            <a:pPr marL="342900" indent="-342900" algn="l">
              <a:spcBef>
                <a:spcPts val="1200"/>
              </a:spcBef>
              <a:buFont typeface="Arial" pitchFamily="34" charset="0"/>
              <a:buChar char="•"/>
            </a:pPr>
            <a:r>
              <a:rPr lang="en-US" dirty="0" smtClean="0"/>
              <a:t>Co-resident </a:t>
            </a:r>
            <a:r>
              <a:rPr lang="ru-RU" dirty="0" smtClean="0"/>
              <a:t>сервер</a:t>
            </a:r>
            <a:r>
              <a:rPr lang="en-US" dirty="0" smtClean="0"/>
              <a:t> </a:t>
            </a:r>
            <a:r>
              <a:rPr lang="ru-RU" dirty="0" smtClean="0"/>
              <a:t>+ отдельный </a:t>
            </a:r>
            <a:r>
              <a:rPr lang="en-US" dirty="0" smtClean="0"/>
              <a:t>AMS</a:t>
            </a:r>
            <a:r>
              <a:rPr lang="ru-RU" dirty="0" smtClean="0"/>
              <a:t> (</a:t>
            </a:r>
            <a:r>
              <a:rPr lang="en-US" dirty="0" smtClean="0"/>
              <a:t>Avaya Media Server)</a:t>
            </a:r>
            <a:endParaRPr lang="ru-RU" dirty="0" smtClean="0"/>
          </a:p>
          <a:p>
            <a:pPr marL="342900" indent="-342900" algn="l">
              <a:buFont typeface="Arial" pitchFamily="34" charset="0"/>
              <a:buChar char="•"/>
            </a:pPr>
            <a:r>
              <a:rPr lang="ru-RU" dirty="0" smtClean="0"/>
              <a:t>Раздельные сервера СС</a:t>
            </a:r>
            <a:r>
              <a:rPr lang="en-US" dirty="0" smtClean="0"/>
              <a:t>MS, CCMA, AMS, CCMM, CCT</a:t>
            </a:r>
            <a:r>
              <a:rPr lang="ru-RU" dirty="0" smtClean="0"/>
              <a:t>, либо их комбинации</a:t>
            </a:r>
            <a:endParaRPr lang="ru-RU" dirty="0"/>
          </a:p>
          <a:p>
            <a:pPr marL="342900" indent="-342900" algn="l">
              <a:buFont typeface="Arial" pitchFamily="34" charset="0"/>
              <a:buChar char="•"/>
            </a:pPr>
            <a:endParaRPr lang="ru-RU" sz="2800" dirty="0"/>
          </a:p>
        </p:txBody>
      </p:sp>
      <p:sp>
        <p:nvSpPr>
          <p:cNvPr id="4" name="Номер слайда 3"/>
          <p:cNvSpPr>
            <a:spLocks noGrp="1"/>
          </p:cNvSpPr>
          <p:nvPr>
            <p:ph type="sldNum" sz="quarter" idx="10"/>
          </p:nvPr>
        </p:nvSpPr>
        <p:spPr/>
        <p:txBody>
          <a:bodyPr/>
          <a:lstStyle/>
          <a:p>
            <a:pPr>
              <a:defRPr/>
            </a:pPr>
            <a:fld id="{07FDB376-140D-45E6-AA64-33C7DE55379F}" type="slidenum">
              <a:rPr lang="en-US" smtClean="0"/>
              <a:pPr>
                <a:defRPr/>
              </a:pPr>
              <a:t>11</a:t>
            </a:fld>
            <a:endParaRPr lang="en-US"/>
          </a:p>
        </p:txBody>
      </p:sp>
    </p:spTree>
    <p:extLst>
      <p:ext uri="{BB962C8B-B14F-4D97-AF65-F5344CB8AC3E}">
        <p14:creationId xmlns:p14="http://schemas.microsoft.com/office/powerpoint/2010/main" xmlns="" val="5236603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6705600" cy="837902"/>
          </a:xfrm>
        </p:spPr>
        <p:txBody>
          <a:bodyPr/>
          <a:lstStyle/>
          <a:p>
            <a:r>
              <a:rPr lang="en-US" sz="2600" dirty="0"/>
              <a:t>AACC 6.2</a:t>
            </a:r>
            <a:r>
              <a:rPr lang="ru-RU" sz="2600" dirty="0"/>
              <a:t/>
            </a:r>
            <a:br>
              <a:rPr lang="ru-RU" sz="2600" dirty="0"/>
            </a:br>
            <a:r>
              <a:rPr lang="ru-RU" sz="2600" dirty="0" smtClean="0"/>
              <a:t>Требования к серверам</a:t>
            </a:r>
            <a:endParaRPr lang="ru-RU" sz="2600" dirty="0"/>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12</a:t>
            </a:fld>
            <a:endParaRPr lang="en-US"/>
          </a:p>
        </p:txBody>
      </p:sp>
      <p:graphicFrame>
        <p:nvGraphicFramePr>
          <p:cNvPr id="6" name="Group 208"/>
          <p:cNvGraphicFramePr>
            <a:graphicFrameLocks noGrp="1"/>
          </p:cNvGraphicFramePr>
          <p:nvPr>
            <p:extLst>
              <p:ext uri="{D42A27DB-BD31-4B8C-83A1-F6EECF244321}">
                <p14:modId xmlns:p14="http://schemas.microsoft.com/office/powerpoint/2010/main" xmlns="" val="3960399726"/>
              </p:ext>
            </p:extLst>
          </p:nvPr>
        </p:nvGraphicFramePr>
        <p:xfrm>
          <a:off x="395536" y="1340768"/>
          <a:ext cx="8319898" cy="2520576"/>
        </p:xfrm>
        <a:graphic>
          <a:graphicData uri="http://schemas.openxmlformats.org/drawingml/2006/table">
            <a:tbl>
              <a:tblPr>
                <a:effectLst>
                  <a:outerShdw blurRad="50800" dist="38100" dir="2700000" algn="tl" rotWithShape="0">
                    <a:prstClr val="black">
                      <a:alpha val="40000"/>
                    </a:prstClr>
                  </a:outerShdw>
                </a:effectLst>
              </a:tblPr>
              <a:tblGrid>
                <a:gridCol w="2675036"/>
                <a:gridCol w="891795"/>
                <a:gridCol w="845533"/>
                <a:gridCol w="769282"/>
                <a:gridCol w="998035"/>
                <a:gridCol w="972361"/>
                <a:gridCol w="1167856"/>
              </a:tblGrid>
              <a:tr h="46216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600" b="1" i="0" u="none" strike="noStrike" cap="none" normalizeH="0" baseline="0" dirty="0" smtClean="0">
                          <a:ln>
                            <a:noFill/>
                          </a:ln>
                          <a:solidFill>
                            <a:schemeClr val="tx1"/>
                          </a:solidFill>
                          <a:effectLst/>
                          <a:latin typeface="Arial" charset="0"/>
                        </a:rPr>
                        <a:t>Minimum</a:t>
                      </a:r>
                      <a:br>
                        <a:rPr kumimoji="0" lang="en-GB" sz="1600" b="1" i="0" u="none" strike="noStrike" cap="none" normalizeH="0" baseline="0" dirty="0" smtClean="0">
                          <a:ln>
                            <a:noFill/>
                          </a:ln>
                          <a:solidFill>
                            <a:schemeClr val="tx1"/>
                          </a:solidFill>
                          <a:effectLst/>
                          <a:latin typeface="Arial" charset="0"/>
                        </a:rPr>
                      </a:br>
                      <a:r>
                        <a:rPr kumimoji="0" lang="en-GB" sz="1200" b="0" i="0" u="none" strike="noStrike" cap="none" normalizeH="0" baseline="0" dirty="0" smtClean="0">
                          <a:ln>
                            <a:noFill/>
                          </a:ln>
                          <a:solidFill>
                            <a:schemeClr val="tx1"/>
                          </a:solidFill>
                          <a:effectLst/>
                          <a:latin typeface="Arial" charset="0"/>
                        </a:rPr>
                        <a:t>(installing on existing infrastructure)</a:t>
                      </a:r>
                      <a:endParaRPr kumimoji="0" lang="en-GB" sz="1600" b="0" i="0" u="none" strike="noStrike" cap="none" normalizeH="0" baseline="0" dirty="0" smtClean="0">
                        <a:ln>
                          <a:noFill/>
                        </a:ln>
                        <a:solidFill>
                          <a:schemeClr val="tx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CCMS</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CCMA</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CCT</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CCMM</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NCC</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AMS</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r>
              <a:tr h="409078">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CPU</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gridSpan="3">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Quad Xeon 2.8GHz</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Quad Xeon 2.8GHz *</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Dual Xeon 2.0GHz</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Dual Quad Xeon 2.5GHz</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r>
              <a:tr h="249822">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No. Cores</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gridSpan="4">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4</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2</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8</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r>
              <a:tr h="249822">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RAM (GB)</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gridSpan="4">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8</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4</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8</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r>
              <a:tr h="568334">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Disk Type(s) and Speed (Min)</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gridSpan="5">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SCSI, SATA, SAS</a:t>
                      </a:r>
                      <a:br>
                        <a:rPr kumimoji="0" lang="en-IE" sz="1200" b="1" i="0" u="none" strike="noStrike" cap="none" normalizeH="0" baseline="0" dirty="0" smtClean="0">
                          <a:ln>
                            <a:noFill/>
                          </a:ln>
                          <a:solidFill>
                            <a:schemeClr val="bg1"/>
                          </a:solidFill>
                          <a:effectLst/>
                          <a:latin typeface="Arial" charset="0"/>
                        </a:rPr>
                      </a:br>
                      <a:r>
                        <a:rPr kumimoji="0" lang="en-IE" sz="1200" b="1" i="0" u="none" strike="noStrike" cap="none" normalizeH="0" baseline="0" dirty="0" smtClean="0">
                          <a:ln>
                            <a:noFill/>
                          </a:ln>
                          <a:solidFill>
                            <a:schemeClr val="bg1"/>
                          </a:solidFill>
                          <a:effectLst/>
                          <a:latin typeface="Arial" charset="0"/>
                        </a:rPr>
                        <a:t>7200 rpm</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SCSI, SATA, SAS</a:t>
                      </a:r>
                      <a:br>
                        <a:rPr kumimoji="0" lang="en-IE" sz="1200" b="1" i="0" u="none" strike="noStrike" cap="none" normalizeH="0" baseline="0" dirty="0" smtClean="0">
                          <a:ln>
                            <a:noFill/>
                          </a:ln>
                          <a:solidFill>
                            <a:schemeClr val="bg1"/>
                          </a:solidFill>
                          <a:effectLst/>
                          <a:latin typeface="Arial" charset="0"/>
                        </a:rPr>
                      </a:br>
                      <a:r>
                        <a:rPr kumimoji="0" lang="en-IE" sz="1200" b="1" i="0" u="none" strike="noStrike" cap="none" normalizeH="0" baseline="0" dirty="0" smtClean="0">
                          <a:ln>
                            <a:noFill/>
                          </a:ln>
                          <a:solidFill>
                            <a:schemeClr val="bg1"/>
                          </a:solidFill>
                          <a:effectLst/>
                          <a:latin typeface="Arial" charset="0"/>
                        </a:rPr>
                        <a:t>15000 rpm</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r>
              <a:tr h="249822">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Minimum Disk Size (GB)</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260</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60</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81</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440</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83</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150</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r>
              <a:tr h="249822">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Arial" charset="0"/>
                        </a:rPr>
                        <a:t>Network Interface</a:t>
                      </a: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gridSpan="6">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Arial" charset="0"/>
                        </a:rPr>
                        <a:t>100MBit/s</a:t>
                      </a: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r>
            </a:tbl>
          </a:graphicData>
        </a:graphic>
      </p:graphicFrame>
      <p:graphicFrame>
        <p:nvGraphicFramePr>
          <p:cNvPr id="7" name="Group 208"/>
          <p:cNvGraphicFramePr>
            <a:graphicFrameLocks noGrp="1"/>
          </p:cNvGraphicFramePr>
          <p:nvPr/>
        </p:nvGraphicFramePr>
        <p:xfrm>
          <a:off x="368492" y="4072638"/>
          <a:ext cx="8360839" cy="2385272"/>
        </p:xfrm>
        <a:graphic>
          <a:graphicData uri="http://schemas.openxmlformats.org/drawingml/2006/table">
            <a:tbl>
              <a:tblPr>
                <a:effectLst>
                  <a:outerShdw blurRad="50800" dist="38100" dir="2700000" algn="tl" rotWithShape="0">
                    <a:prstClr val="black">
                      <a:alpha val="40000"/>
                    </a:prstClr>
                  </a:outerShdw>
                </a:effectLst>
              </a:tblPr>
              <a:tblGrid>
                <a:gridCol w="2670805"/>
                <a:gridCol w="2502645"/>
                <a:gridCol w="996456"/>
                <a:gridCol w="970824"/>
                <a:gridCol w="1220109"/>
              </a:tblGrid>
              <a:tr h="41803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600" b="1" i="0" u="none" strike="noStrike" cap="none" normalizeH="0" baseline="0" dirty="0" smtClean="0">
                          <a:ln>
                            <a:noFill/>
                          </a:ln>
                          <a:solidFill>
                            <a:schemeClr val="tx1"/>
                          </a:solidFill>
                          <a:effectLst/>
                          <a:latin typeface="Arial" charset="0"/>
                        </a:rPr>
                        <a:t>Recommended</a:t>
                      </a:r>
                      <a:br>
                        <a:rPr kumimoji="0" lang="en-GB" sz="1600" b="1" i="0" u="none" strike="noStrike" cap="none" normalizeH="0" baseline="0" dirty="0" smtClean="0">
                          <a:ln>
                            <a:noFill/>
                          </a:ln>
                          <a:solidFill>
                            <a:schemeClr val="tx1"/>
                          </a:solidFill>
                          <a:effectLst/>
                          <a:latin typeface="Arial" charset="0"/>
                        </a:rPr>
                      </a:br>
                      <a:r>
                        <a:rPr kumimoji="0" lang="en-GB" sz="1200" b="0" i="0" u="none" strike="noStrike" cap="none" normalizeH="0" baseline="0" dirty="0" smtClean="0">
                          <a:ln>
                            <a:noFill/>
                          </a:ln>
                          <a:solidFill>
                            <a:schemeClr val="tx1"/>
                          </a:solidFill>
                          <a:effectLst/>
                          <a:latin typeface="Arial" charset="0"/>
                        </a:rPr>
                        <a:t>(installing on new infrastructure)</a:t>
                      </a:r>
                      <a:endParaRPr kumimoji="0" lang="en-GB" sz="16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CCMS , CCMA, CCT Co-Res</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CCMM</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NCC</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AMS</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r>
              <a:tr h="287480">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CPU</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gridSpan="4">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Dual Six-Core Xeon 2.4GHz (or greater)</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225967">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No. Cores</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gridSpan="4">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Arial" charset="0"/>
                        </a:rPr>
                        <a:t>12</a:t>
                      </a: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225967">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RAM (GB)</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gridSpan="4">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Arial" charset="0"/>
                        </a:rPr>
                        <a:t>12</a:t>
                      </a: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514066">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smtClean="0">
                          <a:ln>
                            <a:noFill/>
                          </a:ln>
                          <a:solidFill>
                            <a:schemeClr val="bg1"/>
                          </a:solidFill>
                          <a:effectLst/>
                          <a:latin typeface="Arial" charset="0"/>
                        </a:rPr>
                        <a:t>Disk Type(s) and Speed (Min)</a:t>
                      </a:r>
                      <a:endParaRPr kumimoji="0" lang="en-GB" sz="1200" b="1" i="0" u="none" strike="noStrike" cap="none" normalizeH="0" baseline="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gridSpan="3">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SCSI, SATA, SAS</a:t>
                      </a:r>
                      <a:br>
                        <a:rPr kumimoji="0" lang="en-IE" sz="1200" b="1" i="0" u="none" strike="noStrike" cap="none" normalizeH="0" baseline="0" dirty="0" smtClean="0">
                          <a:ln>
                            <a:noFill/>
                          </a:ln>
                          <a:solidFill>
                            <a:schemeClr val="bg1"/>
                          </a:solidFill>
                          <a:effectLst/>
                          <a:latin typeface="Arial" charset="0"/>
                        </a:rPr>
                      </a:br>
                      <a:r>
                        <a:rPr kumimoji="0" lang="en-IE" sz="1200" b="1" i="0" u="none" strike="noStrike" cap="none" normalizeH="0" baseline="0" dirty="0" smtClean="0">
                          <a:ln>
                            <a:noFill/>
                          </a:ln>
                          <a:solidFill>
                            <a:schemeClr val="bg1"/>
                          </a:solidFill>
                          <a:effectLst/>
                          <a:latin typeface="Arial" charset="0"/>
                        </a:rPr>
                        <a:t>7200 rpm</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SCSI, SATA, SAS</a:t>
                      </a:r>
                      <a:br>
                        <a:rPr kumimoji="0" lang="en-IE" sz="1200" b="1" i="0" u="none" strike="noStrike" cap="none" normalizeH="0" baseline="0" dirty="0" smtClean="0">
                          <a:ln>
                            <a:noFill/>
                          </a:ln>
                          <a:solidFill>
                            <a:schemeClr val="bg1"/>
                          </a:solidFill>
                          <a:effectLst/>
                          <a:latin typeface="Arial" charset="0"/>
                        </a:rPr>
                      </a:br>
                      <a:r>
                        <a:rPr kumimoji="0" lang="en-IE" sz="1200" b="1" i="0" u="none" strike="noStrike" cap="none" normalizeH="0" baseline="0" dirty="0" smtClean="0">
                          <a:ln>
                            <a:noFill/>
                          </a:ln>
                          <a:solidFill>
                            <a:schemeClr val="bg1"/>
                          </a:solidFill>
                          <a:effectLst/>
                          <a:latin typeface="Arial" charset="0"/>
                        </a:rPr>
                        <a:t>15000 rpm</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r>
              <a:tr h="225967">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Minimum Disk Size (GB)</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Arial" charset="0"/>
                        </a:rPr>
                        <a:t>500</a:t>
                      </a: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1000</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100</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200" b="1" i="0" u="none" strike="noStrike" cap="none" normalizeH="0" baseline="0" dirty="0" smtClean="0">
                          <a:ln>
                            <a:noFill/>
                          </a:ln>
                          <a:solidFill>
                            <a:schemeClr val="bg1"/>
                          </a:solidFill>
                          <a:effectLst/>
                          <a:latin typeface="Arial" charset="0"/>
                        </a:rPr>
                        <a:t>150</a:t>
                      </a: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r>
              <a:tr h="225967">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Arial" charset="0"/>
                        </a:rPr>
                        <a:t>Network Interface</a:t>
                      </a: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gridSpan="4">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GB" sz="1200" b="1" i="0" u="none" strike="noStrike" cap="none" normalizeH="0" baseline="0" dirty="0" smtClean="0">
                          <a:ln>
                            <a:noFill/>
                          </a:ln>
                          <a:solidFill>
                            <a:schemeClr val="bg1"/>
                          </a:solidFill>
                          <a:effectLst/>
                          <a:latin typeface="Arial" charset="0"/>
                        </a:rPr>
                        <a:t>1000MBit/s</a:t>
                      </a: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c hMerge="1">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endParaRPr kumimoji="0" lang="en-GB" sz="12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50000"/>
                        <a:lumOff val="50000"/>
                      </a:schemeClr>
                    </a:solidFill>
                  </a:tcPr>
                </a:tc>
              </a:tr>
            </a:tbl>
          </a:graphicData>
        </a:graphic>
      </p:graphicFrame>
    </p:spTree>
    <p:extLst>
      <p:ext uri="{BB962C8B-B14F-4D97-AF65-F5344CB8AC3E}">
        <p14:creationId xmlns:p14="http://schemas.microsoft.com/office/powerpoint/2010/main" xmlns="" val="3763772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6705600" cy="837902"/>
          </a:xfrm>
        </p:spPr>
        <p:txBody>
          <a:bodyPr/>
          <a:lstStyle/>
          <a:p>
            <a:r>
              <a:rPr lang="en-US" sz="2600" dirty="0"/>
              <a:t>AACC 6.2</a:t>
            </a:r>
            <a:r>
              <a:rPr lang="ru-RU" sz="2600" dirty="0"/>
              <a:t/>
            </a:r>
            <a:br>
              <a:rPr lang="ru-RU" sz="2600" dirty="0"/>
            </a:br>
            <a:r>
              <a:rPr lang="ru-RU" sz="2600" dirty="0" smtClean="0"/>
              <a:t>Требования к серверам (продолжение)</a:t>
            </a:r>
            <a:endParaRPr lang="ru-RU" sz="2600" dirty="0"/>
          </a:p>
        </p:txBody>
      </p:sp>
      <p:sp>
        <p:nvSpPr>
          <p:cNvPr id="3" name="Объект 2"/>
          <p:cNvSpPr>
            <a:spLocks noGrp="1"/>
          </p:cNvSpPr>
          <p:nvPr>
            <p:ph idx="1"/>
          </p:nvPr>
        </p:nvSpPr>
        <p:spPr>
          <a:xfrm>
            <a:off x="467544" y="1340768"/>
            <a:ext cx="8229600" cy="5112568"/>
          </a:xfrm>
        </p:spPr>
        <p:txBody>
          <a:bodyPr/>
          <a:lstStyle/>
          <a:p>
            <a:pPr>
              <a:buFont typeface="Arial" pitchFamily="34" charset="0"/>
              <a:buChar char="•"/>
            </a:pPr>
            <a:r>
              <a:rPr lang="en-US" dirty="0" smtClean="0"/>
              <a:t>Co-resident AACC 6.2 &lt; 300 </a:t>
            </a:r>
            <a:r>
              <a:rPr lang="ru-RU" dirty="0" smtClean="0"/>
              <a:t>агентов</a:t>
            </a:r>
            <a:r>
              <a:rPr lang="ru-RU" dirty="0"/>
              <a:t/>
            </a:r>
            <a:br>
              <a:rPr lang="ru-RU" dirty="0"/>
            </a:br>
            <a:r>
              <a:rPr lang="en-US" dirty="0" smtClean="0"/>
              <a:t>CCMS, CCMA, CCT, AMS, CCMM </a:t>
            </a:r>
            <a:r>
              <a:rPr lang="ru-RU" dirty="0" smtClean="0"/>
              <a:t>на одном сервере</a:t>
            </a:r>
            <a:endParaRPr lang="en-US" dirty="0" smtClean="0"/>
          </a:p>
          <a:p>
            <a:pPr lvl="1">
              <a:spcBef>
                <a:spcPts val="600"/>
              </a:spcBef>
              <a:spcAft>
                <a:spcPts val="600"/>
              </a:spcAft>
              <a:buFont typeface="Arial" pitchFamily="34" charset="0"/>
              <a:buChar char="•"/>
            </a:pPr>
            <a:r>
              <a:rPr lang="en-US" sz="1800" dirty="0" smtClean="0"/>
              <a:t>2.8 GHz Xeon Quad Core</a:t>
            </a:r>
          </a:p>
          <a:p>
            <a:pPr lvl="1">
              <a:spcBef>
                <a:spcPts val="600"/>
              </a:spcBef>
              <a:spcAft>
                <a:spcPts val="600"/>
              </a:spcAft>
              <a:buFont typeface="Arial" pitchFamily="34" charset="0"/>
              <a:buChar char="•"/>
            </a:pPr>
            <a:r>
              <a:rPr lang="en-US" sz="1800" dirty="0" smtClean="0"/>
              <a:t>5</a:t>
            </a:r>
            <a:r>
              <a:rPr lang="ru-RU" sz="1800" dirty="0" smtClean="0"/>
              <a:t>31</a:t>
            </a:r>
            <a:r>
              <a:rPr lang="en-US" sz="1800" dirty="0" smtClean="0"/>
              <a:t> Gb RAID</a:t>
            </a:r>
            <a:r>
              <a:rPr lang="ru-RU" sz="1800" dirty="0" smtClean="0"/>
              <a:t>1</a:t>
            </a:r>
            <a:r>
              <a:rPr lang="en-US" sz="1800" dirty="0" smtClean="0"/>
              <a:t> (10</a:t>
            </a:r>
            <a:r>
              <a:rPr lang="ru-RU" sz="1800" dirty="0" smtClean="0"/>
              <a:t>62 </a:t>
            </a:r>
            <a:r>
              <a:rPr lang="en-US" sz="1800" dirty="0" smtClean="0"/>
              <a:t>Gb)</a:t>
            </a:r>
            <a:r>
              <a:rPr lang="ru-RU" sz="1800" dirty="0"/>
              <a:t>,</a:t>
            </a:r>
            <a:r>
              <a:rPr lang="ru-RU" sz="1800" dirty="0" smtClean="0"/>
              <a:t> </a:t>
            </a:r>
            <a:r>
              <a:rPr lang="en-US" sz="1800" dirty="0" smtClean="0"/>
              <a:t>1</a:t>
            </a:r>
            <a:r>
              <a:rPr lang="ru-RU" sz="1800" dirty="0" smtClean="0"/>
              <a:t>5</a:t>
            </a:r>
            <a:r>
              <a:rPr lang="en-US" sz="1800" dirty="0" smtClean="0"/>
              <a:t>000 RPM </a:t>
            </a:r>
            <a:r>
              <a:rPr lang="ru-RU" sz="1800" dirty="0" smtClean="0"/>
              <a:t>(10000 </a:t>
            </a:r>
            <a:r>
              <a:rPr lang="en-US" sz="1800" dirty="0" smtClean="0"/>
              <a:t>RPM, </a:t>
            </a:r>
            <a:r>
              <a:rPr lang="ru-RU" sz="1800" dirty="0" smtClean="0"/>
              <a:t>если вынести </a:t>
            </a:r>
            <a:r>
              <a:rPr lang="en-US" sz="1800" dirty="0" smtClean="0"/>
              <a:t>M</a:t>
            </a:r>
            <a:r>
              <a:rPr lang="en-US" sz="1800" dirty="0"/>
              <a:t>A</a:t>
            </a:r>
            <a:r>
              <a:rPr lang="en-US" sz="1800" dirty="0" smtClean="0"/>
              <a:t>S</a:t>
            </a:r>
            <a:r>
              <a:rPr lang="ru-RU" sz="1800" dirty="0" smtClean="0"/>
              <a:t>)</a:t>
            </a:r>
            <a:endParaRPr lang="en-US" sz="1800" dirty="0" smtClean="0"/>
          </a:p>
          <a:p>
            <a:pPr lvl="1">
              <a:spcBef>
                <a:spcPts val="600"/>
              </a:spcBef>
              <a:spcAft>
                <a:spcPts val="600"/>
              </a:spcAft>
              <a:buFont typeface="Arial" pitchFamily="34" charset="0"/>
              <a:buChar char="•"/>
            </a:pPr>
            <a:r>
              <a:rPr lang="ru-RU" sz="1800" dirty="0" smtClean="0"/>
              <a:t>12</a:t>
            </a:r>
            <a:r>
              <a:rPr lang="en-US" sz="1800" dirty="0" smtClean="0"/>
              <a:t> Gb</a:t>
            </a:r>
            <a:r>
              <a:rPr lang="ru-RU" sz="1800" dirty="0" smtClean="0"/>
              <a:t> </a:t>
            </a:r>
            <a:r>
              <a:rPr lang="en-US" sz="1800" dirty="0" smtClean="0"/>
              <a:t>RAM</a:t>
            </a:r>
          </a:p>
          <a:p>
            <a:pPr lvl="1">
              <a:spcBef>
                <a:spcPts val="600"/>
              </a:spcBef>
              <a:spcAft>
                <a:spcPts val="600"/>
              </a:spcAft>
              <a:buFont typeface="Arial" pitchFamily="34" charset="0"/>
              <a:buChar char="•"/>
            </a:pPr>
            <a:r>
              <a:rPr lang="en-US" sz="1800" dirty="0" smtClean="0"/>
              <a:t>DVD ROM</a:t>
            </a:r>
            <a:endParaRPr lang="ru-RU" sz="1800" dirty="0" smtClean="0"/>
          </a:p>
          <a:p>
            <a:pPr lvl="1">
              <a:spcBef>
                <a:spcPts val="600"/>
              </a:spcBef>
              <a:spcAft>
                <a:spcPts val="600"/>
              </a:spcAft>
              <a:buFont typeface="Arial" pitchFamily="34" charset="0"/>
              <a:buChar char="•"/>
            </a:pPr>
            <a:r>
              <a:rPr lang="en-US" sz="1800" dirty="0" smtClean="0"/>
              <a:t>Windows </a:t>
            </a:r>
            <a:r>
              <a:rPr lang="en-GB" sz="1800" dirty="0">
                <a:solidFill>
                  <a:schemeClr val="tx1"/>
                </a:solidFill>
              </a:rPr>
              <a:t>Server </a:t>
            </a:r>
            <a:r>
              <a:rPr lang="en-GB" sz="1800" dirty="0" smtClean="0">
                <a:solidFill>
                  <a:schemeClr val="tx1"/>
                </a:solidFill>
              </a:rPr>
              <a:t>2008 </a:t>
            </a:r>
            <a:r>
              <a:rPr lang="en-GB" sz="1800" dirty="0">
                <a:solidFill>
                  <a:schemeClr val="tx1"/>
                </a:solidFill>
              </a:rPr>
              <a:t>R2 64 bit Standard and Enterprise </a:t>
            </a:r>
            <a:r>
              <a:rPr lang="en-GB" sz="1800" dirty="0" smtClean="0">
                <a:solidFill>
                  <a:schemeClr val="tx1"/>
                </a:solidFill>
              </a:rPr>
              <a:t>Editions</a:t>
            </a:r>
          </a:p>
          <a:p>
            <a:pPr lvl="1">
              <a:spcBef>
                <a:spcPts val="600"/>
              </a:spcBef>
              <a:spcAft>
                <a:spcPts val="600"/>
              </a:spcAft>
              <a:buFont typeface="Arial" pitchFamily="34" charset="0"/>
              <a:buChar char="•"/>
            </a:pPr>
            <a:r>
              <a:rPr lang="ru-RU" sz="1800" dirty="0" smtClean="0">
                <a:solidFill>
                  <a:schemeClr val="tx1"/>
                </a:solidFill>
              </a:rPr>
              <a:t>Поддерживается </a:t>
            </a:r>
            <a:r>
              <a:rPr lang="en-GB" sz="1800" dirty="0" smtClean="0">
                <a:solidFill>
                  <a:schemeClr val="tx1"/>
                </a:solidFill>
              </a:rPr>
              <a:t>VMware </a:t>
            </a:r>
            <a:r>
              <a:rPr lang="en-GB" sz="1800" dirty="0" err="1" smtClean="0">
                <a:solidFill>
                  <a:schemeClr val="tx1"/>
                </a:solidFill>
              </a:rPr>
              <a:t>Vsphere</a:t>
            </a:r>
            <a:r>
              <a:rPr lang="ru-RU" sz="1800" dirty="0" smtClean="0">
                <a:solidFill>
                  <a:schemeClr val="tx1"/>
                </a:solidFill>
              </a:rPr>
              <a:t> 4.0</a:t>
            </a:r>
            <a:r>
              <a:rPr lang="en-GB" sz="1800" dirty="0" smtClean="0">
                <a:solidFill>
                  <a:schemeClr val="tx1"/>
                </a:solidFill>
              </a:rPr>
              <a:t> </a:t>
            </a:r>
            <a:r>
              <a:rPr lang="ru-RU" sz="1800" dirty="0" smtClean="0">
                <a:solidFill>
                  <a:schemeClr val="tx1"/>
                </a:solidFill>
              </a:rPr>
              <a:t>или </a:t>
            </a:r>
            <a:r>
              <a:rPr lang="en-GB" sz="1800" dirty="0" smtClean="0">
                <a:solidFill>
                  <a:schemeClr val="tx1"/>
                </a:solidFill>
              </a:rPr>
              <a:t>Microsoft Hyper-V</a:t>
            </a:r>
            <a:endParaRPr lang="en-US" sz="1800" dirty="0" smtClean="0"/>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13</a:t>
            </a:fld>
            <a:endParaRPr lang="en-US"/>
          </a:p>
        </p:txBody>
      </p:sp>
    </p:spTree>
    <p:extLst>
      <p:ext uri="{BB962C8B-B14F-4D97-AF65-F5344CB8AC3E}">
        <p14:creationId xmlns:p14="http://schemas.microsoft.com/office/powerpoint/2010/main" xmlns="" val="840587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5613" y="351648"/>
            <a:ext cx="7069137" cy="720725"/>
          </a:xfrm>
        </p:spPr>
        <p:txBody>
          <a:bodyPr/>
          <a:lstStyle/>
          <a:p>
            <a:r>
              <a:rPr lang="en-IE" sz="2400" dirty="0" smtClean="0"/>
              <a:t>AACC Server Footprint Guidelines</a:t>
            </a:r>
            <a:br>
              <a:rPr lang="en-IE" sz="2400" dirty="0" smtClean="0"/>
            </a:br>
            <a:r>
              <a:rPr lang="en-IE" sz="2400" dirty="0" smtClean="0"/>
              <a:t>(CM configurations, excl. UC hardware)</a:t>
            </a:r>
            <a:endParaRPr lang="en-GB" sz="2000" dirty="0" smtClean="0"/>
          </a:p>
        </p:txBody>
      </p:sp>
      <p:graphicFrame>
        <p:nvGraphicFramePr>
          <p:cNvPr id="151903" name="Group 351"/>
          <p:cNvGraphicFramePr>
            <a:graphicFrameLocks noGrp="1"/>
          </p:cNvGraphicFramePr>
          <p:nvPr>
            <p:ph type="tbl" idx="1"/>
          </p:nvPr>
        </p:nvGraphicFramePr>
        <p:xfrm>
          <a:off x="395288" y="3828901"/>
          <a:ext cx="8218487" cy="2568240"/>
        </p:xfrm>
        <a:graphic>
          <a:graphicData uri="http://schemas.openxmlformats.org/drawingml/2006/table">
            <a:tbl>
              <a:tblPr>
                <a:effectLst>
                  <a:outerShdw blurRad="50800" dist="38100" dir="2700000" algn="tl" rotWithShape="0">
                    <a:prstClr val="black">
                      <a:alpha val="40000"/>
                    </a:prstClr>
                  </a:outerShdw>
                </a:effectLst>
              </a:tblPr>
              <a:tblGrid>
                <a:gridCol w="2520950"/>
                <a:gridCol w="1079500"/>
                <a:gridCol w="936625"/>
                <a:gridCol w="935037"/>
                <a:gridCol w="865188"/>
                <a:gridCol w="906462"/>
                <a:gridCol w="974725"/>
              </a:tblGrid>
              <a:tr h="214313">
                <a:tc rowSpan="2">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600" b="1" i="0" u="none" strike="noStrike" cap="none" normalizeH="0" baseline="0" dirty="0" smtClean="0">
                          <a:ln>
                            <a:noFill/>
                          </a:ln>
                          <a:solidFill>
                            <a:schemeClr val="bg1"/>
                          </a:solidFill>
                          <a:effectLst/>
                          <a:latin typeface="Arial" pitchFamily="34" charset="0"/>
                        </a:rPr>
                        <a:t>AACC 6.2</a:t>
                      </a:r>
                      <a:br>
                        <a:rPr kumimoji="0" lang="en-IE" sz="1600" b="1" i="0" u="none" strike="noStrike" cap="none" normalizeH="0" baseline="0" dirty="0" smtClean="0">
                          <a:ln>
                            <a:noFill/>
                          </a:ln>
                          <a:solidFill>
                            <a:schemeClr val="bg1"/>
                          </a:solidFill>
                          <a:effectLst/>
                          <a:latin typeface="Arial" pitchFamily="34" charset="0"/>
                        </a:rPr>
                      </a:br>
                      <a:r>
                        <a:rPr kumimoji="0" lang="en-IE" sz="1000" b="0" i="1" u="none" strike="noStrike" cap="none" normalizeH="0" baseline="0" dirty="0" smtClean="0">
                          <a:ln>
                            <a:noFill/>
                          </a:ln>
                          <a:solidFill>
                            <a:schemeClr val="bg1"/>
                          </a:solidFill>
                          <a:effectLst/>
                          <a:latin typeface="Arial" pitchFamily="34" charset="0"/>
                        </a:rPr>
                        <a:t>(Based on IBM x3550M3 Server)</a:t>
                      </a:r>
                      <a:endParaRPr kumimoji="0" lang="en-GB" sz="1000" b="0" i="1"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Single Server</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gridSpan="5">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Multi-Server Configurations</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r>
              <a:tr h="225425">
                <a:tc vMerge="1">
                  <a:txBody>
                    <a:bodyPr/>
                    <a:lstStyle/>
                    <a:p>
                      <a:endParaRPr lang="en-IE"/>
                    </a:p>
                  </a:txBody>
                  <a:tcPr/>
                </a:tc>
                <a:tc vMerge="1">
                  <a:txBody>
                    <a:bodyPr/>
                    <a:lstStyle/>
                    <a:p>
                      <a:endParaRPr lang="en-IE"/>
                    </a:p>
                  </a:txBody>
                  <a:tcPr/>
                </a:tc>
                <a:tc gridSpan="2">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Voice-Only</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hMerge="1">
                  <a:txBody>
                    <a:bodyPr/>
                    <a:lstStyle/>
                    <a:p>
                      <a:endParaRPr lang="en-IE"/>
                    </a:p>
                  </a:txBody>
                  <a:tcPr/>
                </a:tc>
                <a:tc gridSpan="3">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Voice + Multimedia</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hMerge="1">
                  <a:txBody>
                    <a:bodyPr/>
                    <a:lstStyle/>
                    <a:p>
                      <a:endParaRPr lang="en-IE"/>
                    </a:p>
                  </a:txBody>
                  <a:tcPr/>
                </a:tc>
                <a:tc hMerge="1">
                  <a:txBody>
                    <a:bodyPr/>
                    <a:lstStyle/>
                    <a:p>
                      <a:endParaRPr lang="en-IE"/>
                    </a:p>
                  </a:txBody>
                  <a:tcPr/>
                </a:tc>
              </a:tr>
              <a:tr h="21431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Voice Agents</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300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1000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1500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500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1000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3000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6036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Multimedia Agents</a:t>
                      </a:r>
                      <a:br>
                        <a:rPr kumimoji="0" lang="en-IE" sz="1400" b="1" i="0" u="none" strike="noStrike" cap="none" normalizeH="0" baseline="0" smtClean="0">
                          <a:ln>
                            <a:noFill/>
                          </a:ln>
                          <a:solidFill>
                            <a:schemeClr val="bg1"/>
                          </a:solidFill>
                          <a:effectLst/>
                          <a:latin typeface="Arial" pitchFamily="34" charset="0"/>
                        </a:rPr>
                      </a:br>
                      <a:r>
                        <a:rPr kumimoji="0" lang="en-IE" sz="1400" b="1" i="0" u="none" strike="noStrike" cap="none" normalizeH="0" baseline="0" smtClean="0">
                          <a:ln>
                            <a:noFill/>
                          </a:ln>
                          <a:solidFill>
                            <a:schemeClr val="bg1"/>
                          </a:solidFill>
                          <a:effectLst/>
                          <a:latin typeface="Arial" pitchFamily="34" charset="0"/>
                        </a:rPr>
                        <a:t>(Email, Web Comms, IM)</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300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N/A</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N/A</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500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1000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3000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21431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Co-Resident  MAS</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Yes</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No</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No</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No</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No</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No</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215900">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No. AACC App Servers</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1</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1</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21431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No. MAS Servers </a:t>
                      </a:r>
                      <a:r>
                        <a:rPr kumimoji="0" lang="en-IE" sz="1100" b="1" i="1" u="none" strike="noStrike" cap="none" normalizeH="0" baseline="0" dirty="0" smtClean="0">
                          <a:ln>
                            <a:noFill/>
                          </a:ln>
                          <a:solidFill>
                            <a:schemeClr val="bg1"/>
                          </a:solidFill>
                          <a:effectLst/>
                          <a:latin typeface="Arial" pitchFamily="34" charset="0"/>
                        </a:rPr>
                        <a:t>(Linux)</a:t>
                      </a:r>
                      <a:endParaRPr kumimoji="0" lang="en-GB" sz="1400" b="1" i="1"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0</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1</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1</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3</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21431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Total No. Servers (non-HA)</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3</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3</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5</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214313">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Total No. Servers (HA)</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N/A</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4</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6</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4</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6</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151902" name="Group 350"/>
          <p:cNvGraphicFramePr>
            <a:graphicFrameLocks noGrp="1"/>
          </p:cNvGraphicFramePr>
          <p:nvPr/>
        </p:nvGraphicFramePr>
        <p:xfrm>
          <a:off x="395288" y="1330805"/>
          <a:ext cx="8207375" cy="2304216"/>
        </p:xfrm>
        <a:graphic>
          <a:graphicData uri="http://schemas.openxmlformats.org/drawingml/2006/table">
            <a:tbl>
              <a:tblPr>
                <a:effectLst>
                  <a:outerShdw blurRad="50800" dist="38100" dir="2700000" algn="tl" rotWithShape="0">
                    <a:prstClr val="black">
                      <a:alpha val="40000"/>
                    </a:prstClr>
                  </a:outerShdw>
                </a:effectLst>
              </a:tblPr>
              <a:tblGrid>
                <a:gridCol w="2520950"/>
                <a:gridCol w="1079500"/>
                <a:gridCol w="936625"/>
                <a:gridCol w="935037"/>
                <a:gridCol w="865188"/>
                <a:gridCol w="896937"/>
                <a:gridCol w="973138"/>
              </a:tblGrid>
              <a:tr h="215900">
                <a:tc rowSpan="2">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600" b="1" i="0" u="none" strike="noStrike" cap="none" normalizeH="0" baseline="0" dirty="0" smtClean="0">
                          <a:ln>
                            <a:noFill/>
                          </a:ln>
                          <a:solidFill>
                            <a:schemeClr val="bg1"/>
                          </a:solidFill>
                          <a:effectLst/>
                          <a:latin typeface="Arial" pitchFamily="34" charset="0"/>
                        </a:rPr>
                        <a:t>AACC 6.0/6.1</a:t>
                      </a:r>
                      <a:br>
                        <a:rPr kumimoji="0" lang="en-IE" sz="1600" b="1" i="0" u="none" strike="noStrike" cap="none" normalizeH="0" baseline="0" dirty="0" smtClean="0">
                          <a:ln>
                            <a:noFill/>
                          </a:ln>
                          <a:solidFill>
                            <a:schemeClr val="bg1"/>
                          </a:solidFill>
                          <a:effectLst/>
                          <a:latin typeface="Arial" pitchFamily="34" charset="0"/>
                        </a:rPr>
                      </a:br>
                      <a:r>
                        <a:rPr kumimoji="0" lang="en-IE" sz="1000" b="0" i="1" u="none" strike="noStrike" cap="none" normalizeH="0" baseline="0" dirty="0" smtClean="0">
                          <a:ln>
                            <a:noFill/>
                          </a:ln>
                          <a:solidFill>
                            <a:schemeClr val="bg1"/>
                          </a:solidFill>
                          <a:effectLst/>
                          <a:latin typeface="Arial" pitchFamily="34" charset="0"/>
                        </a:rPr>
                        <a:t>(Based on IBM x3550M2 Server)</a:t>
                      </a:r>
                      <a:endParaRPr kumimoji="0" lang="en-GB" sz="1000" b="0" i="1"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Single Server</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gridSpan="5">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Multi-Server Configurations</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r>
              <a:tr h="215900">
                <a:tc vMerge="1">
                  <a:txBody>
                    <a:bodyPr/>
                    <a:lstStyle/>
                    <a:p>
                      <a:endParaRPr lang="en-IE"/>
                    </a:p>
                  </a:txBody>
                  <a:tcPr/>
                </a:tc>
                <a:tc vMerge="1">
                  <a:txBody>
                    <a:bodyPr/>
                    <a:lstStyle/>
                    <a:p>
                      <a:endParaRPr lang="en-IE"/>
                    </a:p>
                  </a:txBody>
                  <a:tcPr/>
                </a:tc>
                <a:tc gridSpan="2">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Voice-Only</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hMerge="1">
                  <a:txBody>
                    <a:bodyPr/>
                    <a:lstStyle/>
                    <a:p>
                      <a:endParaRPr lang="en-IE"/>
                    </a:p>
                  </a:txBody>
                  <a:tcPr/>
                </a:tc>
                <a:tc gridSpan="3">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Voice + Multimedia</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hMerge="1">
                  <a:txBody>
                    <a:bodyPr/>
                    <a:lstStyle/>
                    <a:p>
                      <a:endParaRPr lang="en-IE"/>
                    </a:p>
                  </a:txBody>
                  <a:tcPr/>
                </a:tc>
                <a:tc hMerge="1">
                  <a:txBody>
                    <a:bodyPr/>
                    <a:lstStyle/>
                    <a:p>
                      <a:endParaRPr lang="en-IE"/>
                    </a:p>
                  </a:txBody>
                  <a:tcPr/>
                </a:tc>
              </a:tr>
              <a:tr h="215900">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Voice Agents</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500</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1000</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400</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600</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1000</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36550">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Multimedia Agents</a:t>
                      </a:r>
                      <a:br>
                        <a:rPr kumimoji="0" lang="en-IE" sz="1400" b="1" i="0" u="none" strike="noStrike" cap="none" normalizeH="0" baseline="0" smtClean="0">
                          <a:ln>
                            <a:noFill/>
                          </a:ln>
                          <a:solidFill>
                            <a:schemeClr val="bg1"/>
                          </a:solidFill>
                          <a:effectLst/>
                          <a:latin typeface="Arial" pitchFamily="34" charset="0"/>
                        </a:rPr>
                      </a:br>
                      <a:r>
                        <a:rPr kumimoji="0" lang="en-IE" sz="1400" b="1" i="0" u="none" strike="noStrike" cap="none" normalizeH="0" baseline="0" smtClean="0">
                          <a:ln>
                            <a:noFill/>
                          </a:ln>
                          <a:solidFill>
                            <a:schemeClr val="bg1"/>
                          </a:solidFill>
                          <a:effectLst/>
                          <a:latin typeface="Arial" pitchFamily="34" charset="0"/>
                        </a:rPr>
                        <a:t>(Email, Web Comms, IM)</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200</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N/A</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N/A</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400</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600</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1000</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215900">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Co-Resident  MAS</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Yes</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No</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No</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No</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No</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No</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215900">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No. AACC App Servers</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1</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1</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215900">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No. MAS Servers</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0</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1</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2</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215900">
                <a:tc>
                  <a:txBody>
                    <a:bodyPr/>
                    <a:lstStyle/>
                    <a:p>
                      <a:pPr marL="0" marR="0" lvl="0" indent="0" algn="l"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smtClean="0">
                          <a:ln>
                            <a:noFill/>
                          </a:ln>
                          <a:solidFill>
                            <a:schemeClr val="bg1"/>
                          </a:solidFill>
                          <a:effectLst/>
                          <a:latin typeface="Arial" pitchFamily="34" charset="0"/>
                        </a:rPr>
                        <a:t>Total No. Servers</a:t>
                      </a:r>
                      <a:endParaRPr kumimoji="0" lang="en-GB" sz="1400" b="1" i="0" u="none" strike="noStrike" cap="none" normalizeH="0" baseline="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1</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3</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2</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3</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90000"/>
                        </a:lnSpc>
                        <a:spcBef>
                          <a:spcPct val="55000"/>
                        </a:spcBef>
                        <a:spcAft>
                          <a:spcPct val="0"/>
                        </a:spcAft>
                        <a:buClr>
                          <a:schemeClr val="accent2"/>
                        </a:buClr>
                        <a:buSzPct val="90000"/>
                        <a:buFont typeface="Webdings" pitchFamily="18" charset="2"/>
                        <a:buNone/>
                        <a:tabLst/>
                      </a:pPr>
                      <a:r>
                        <a:rPr kumimoji="0" lang="en-IE" sz="1400" b="1" i="0" u="none" strike="noStrike" cap="none" normalizeH="0" baseline="0" dirty="0" smtClean="0">
                          <a:ln>
                            <a:noFill/>
                          </a:ln>
                          <a:solidFill>
                            <a:schemeClr val="bg1"/>
                          </a:solidFill>
                          <a:effectLst/>
                          <a:latin typeface="Arial" pitchFamily="34" charset="0"/>
                        </a:rPr>
                        <a:t>4</a:t>
                      </a:r>
                      <a:endParaRPr kumimoji="0" lang="en-GB" sz="1400" b="1" i="0" u="none" strike="noStrike" cap="none" normalizeH="0" baseline="0" dirty="0" smtClean="0">
                        <a:ln>
                          <a:noFill/>
                        </a:ln>
                        <a:solidFill>
                          <a:schemeClr val="bg1"/>
                        </a:solidFill>
                        <a:effectLst/>
                        <a:latin typeface="Arial" pitchFamily="34" charset="0"/>
                      </a:endParaRPr>
                    </a:p>
                  </a:txBody>
                  <a:tcPr marL="90000" marR="90000" marT="36000" marB="360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5" name="TextBox 4"/>
          <p:cNvSpPr txBox="1"/>
          <p:nvPr/>
        </p:nvSpPr>
        <p:spPr>
          <a:xfrm>
            <a:off x="4516670" y="6446143"/>
            <a:ext cx="4249881" cy="276999"/>
          </a:xfrm>
          <a:prstGeom prst="rect">
            <a:avLst/>
          </a:prstGeom>
          <a:noFill/>
        </p:spPr>
        <p:txBody>
          <a:bodyPr wrap="none" rtlCol="0">
            <a:spAutoFit/>
          </a:bodyPr>
          <a:lstStyle/>
          <a:p>
            <a:pPr algn="r"/>
            <a:r>
              <a:rPr lang="en-GB" sz="1200" dirty="0" smtClean="0">
                <a:solidFill>
                  <a:srgbClr val="C00000"/>
                </a:solidFill>
              </a:rPr>
              <a:t>Figures are guidelines only based on typical configurations. </a:t>
            </a:r>
            <a:endParaRPr lang="en-US" sz="1200" dirty="0">
              <a:solidFill>
                <a:srgbClr val="C00000"/>
              </a:solidFill>
            </a:endParaRPr>
          </a:p>
        </p:txBody>
      </p:sp>
      <p:sp>
        <p:nvSpPr>
          <p:cNvPr id="6" name="Rounded Rectangle 5"/>
          <p:cNvSpPr/>
          <p:nvPr/>
        </p:nvSpPr>
        <p:spPr>
          <a:xfrm>
            <a:off x="313899" y="1269242"/>
            <a:ext cx="8393374" cy="2470245"/>
          </a:xfrm>
          <a:prstGeom prst="roundRect">
            <a:avLst>
              <a:gd name="adj" fmla="val 7827"/>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097979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204300"/>
            <a:ext cx="6705600" cy="823912"/>
          </a:xfrm>
        </p:spPr>
        <p:txBody>
          <a:bodyPr/>
          <a:lstStyle/>
          <a:p>
            <a:r>
              <a:rPr lang="en-GB" dirty="0" smtClean="0"/>
              <a:t>AACC 6.X Capacity Breakpoints</a:t>
            </a:r>
            <a:endParaRPr lang="en-US" dirty="0"/>
          </a:p>
        </p:txBody>
      </p:sp>
      <p:graphicFrame>
        <p:nvGraphicFramePr>
          <p:cNvPr id="5" name="Table Placeholder 4"/>
          <p:cNvGraphicFramePr>
            <a:graphicFrameLocks noGrp="1"/>
          </p:cNvGraphicFramePr>
          <p:nvPr>
            <p:ph type="tbl" idx="1"/>
          </p:nvPr>
        </p:nvGraphicFramePr>
        <p:xfrm>
          <a:off x="742200" y="1805051"/>
          <a:ext cx="7701148" cy="4678876"/>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647206"/>
              </a:tblGrid>
              <a:tr h="4678876">
                <a:tc>
                  <a:txBody>
                    <a:bodyPr/>
                    <a:lstStyle/>
                    <a:p>
                      <a:endParaRPr lang="en-US" dirty="0"/>
                    </a:p>
                  </a:txBody>
                  <a:tcPr>
                    <a:lnR w="38100" cap="flat" cmpd="sng" algn="ctr">
                      <a:solidFill>
                        <a:schemeClr val="bg1"/>
                      </a:solidFill>
                      <a:prstDash val="solid"/>
                      <a:round/>
                      <a:headEnd type="none" w="med" len="med"/>
                      <a:tailEnd type="none" w="med" len="med"/>
                    </a:lnR>
                    <a:solidFill>
                      <a:schemeClr val="tx1">
                        <a:lumMod val="10000"/>
                        <a:lumOff val="9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1">
                        <a:lumMod val="10000"/>
                        <a:lumOff val="9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1">
                        <a:lumMod val="10000"/>
                        <a:lumOff val="9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1">
                        <a:lumMod val="10000"/>
                        <a:lumOff val="9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1">
                        <a:lumMod val="10000"/>
                        <a:lumOff val="9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1">
                        <a:lumMod val="10000"/>
                        <a:lumOff val="9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solidFill>
                      <a:schemeClr val="tx1">
                        <a:lumMod val="10000"/>
                        <a:lumOff val="90000"/>
                      </a:schemeClr>
                    </a:solidFill>
                  </a:tcPr>
                </a:tc>
              </a:tr>
            </a:tbl>
          </a:graphicData>
        </a:graphic>
      </p:graphicFrame>
      <p:sp>
        <p:nvSpPr>
          <p:cNvPr id="4" name="Slide Number Placeholder 3"/>
          <p:cNvSpPr>
            <a:spLocks noGrp="1"/>
          </p:cNvSpPr>
          <p:nvPr>
            <p:ph type="sldNum" sz="quarter" idx="10"/>
          </p:nvPr>
        </p:nvSpPr>
        <p:spPr/>
        <p:txBody>
          <a:bodyPr/>
          <a:lstStyle/>
          <a:p>
            <a:fld id="{B664C169-A041-47BA-9F34-EF7D376E6585}" type="slidenum">
              <a:rPr lang="en-US" smtClean="0"/>
              <a:pPr/>
              <a:t>15</a:t>
            </a:fld>
            <a:endParaRPr lang="en-US"/>
          </a:p>
        </p:txBody>
      </p:sp>
      <p:sp>
        <p:nvSpPr>
          <p:cNvPr id="19" name="Rounded Rectangle 18"/>
          <p:cNvSpPr/>
          <p:nvPr/>
        </p:nvSpPr>
        <p:spPr>
          <a:xfrm>
            <a:off x="831270" y="2101939"/>
            <a:ext cx="997527" cy="1911927"/>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48339" y="1508165"/>
            <a:ext cx="569388" cy="369332"/>
          </a:xfrm>
          <a:prstGeom prst="rect">
            <a:avLst/>
          </a:prstGeom>
          <a:noFill/>
        </p:spPr>
        <p:txBody>
          <a:bodyPr wrap="none" rtlCol="0">
            <a:spAutoFit/>
          </a:bodyPr>
          <a:lstStyle/>
          <a:p>
            <a:r>
              <a:rPr lang="en-GB" dirty="0" smtClean="0">
                <a:solidFill>
                  <a:schemeClr val="bg1">
                    <a:lumMod val="50000"/>
                  </a:schemeClr>
                </a:solidFill>
              </a:rPr>
              <a:t>500</a:t>
            </a:r>
            <a:endParaRPr lang="en-US" dirty="0">
              <a:solidFill>
                <a:schemeClr val="bg1">
                  <a:lumMod val="50000"/>
                </a:schemeClr>
              </a:solidFill>
            </a:endParaRPr>
          </a:p>
        </p:txBody>
      </p:sp>
      <p:sp>
        <p:nvSpPr>
          <p:cNvPr id="7" name="TextBox 6"/>
          <p:cNvSpPr txBox="1"/>
          <p:nvPr/>
        </p:nvSpPr>
        <p:spPr>
          <a:xfrm>
            <a:off x="2710397" y="1518061"/>
            <a:ext cx="697627" cy="369332"/>
          </a:xfrm>
          <a:prstGeom prst="rect">
            <a:avLst/>
          </a:prstGeom>
          <a:noFill/>
        </p:spPr>
        <p:txBody>
          <a:bodyPr wrap="none" rtlCol="0">
            <a:spAutoFit/>
          </a:bodyPr>
          <a:lstStyle/>
          <a:p>
            <a:r>
              <a:rPr lang="en-GB" dirty="0" smtClean="0">
                <a:solidFill>
                  <a:schemeClr val="bg1">
                    <a:lumMod val="50000"/>
                  </a:schemeClr>
                </a:solidFill>
              </a:rPr>
              <a:t>1000</a:t>
            </a:r>
            <a:endParaRPr lang="en-US" dirty="0">
              <a:solidFill>
                <a:schemeClr val="bg1">
                  <a:lumMod val="50000"/>
                </a:schemeClr>
              </a:solidFill>
            </a:endParaRPr>
          </a:p>
        </p:txBody>
      </p:sp>
      <p:sp>
        <p:nvSpPr>
          <p:cNvPr id="8" name="TextBox 7"/>
          <p:cNvSpPr txBox="1"/>
          <p:nvPr/>
        </p:nvSpPr>
        <p:spPr>
          <a:xfrm>
            <a:off x="3943451" y="1504207"/>
            <a:ext cx="697627" cy="369332"/>
          </a:xfrm>
          <a:prstGeom prst="rect">
            <a:avLst/>
          </a:prstGeom>
          <a:noFill/>
        </p:spPr>
        <p:txBody>
          <a:bodyPr wrap="none" rtlCol="0">
            <a:spAutoFit/>
          </a:bodyPr>
          <a:lstStyle/>
          <a:p>
            <a:r>
              <a:rPr lang="en-GB" dirty="0" smtClean="0">
                <a:solidFill>
                  <a:schemeClr val="bg1">
                    <a:lumMod val="50000"/>
                  </a:schemeClr>
                </a:solidFill>
              </a:rPr>
              <a:t>1500</a:t>
            </a:r>
            <a:endParaRPr lang="en-US" dirty="0">
              <a:solidFill>
                <a:schemeClr val="bg1">
                  <a:lumMod val="50000"/>
                </a:schemeClr>
              </a:solidFill>
            </a:endParaRPr>
          </a:p>
        </p:txBody>
      </p:sp>
      <p:sp>
        <p:nvSpPr>
          <p:cNvPr id="9" name="TextBox 8"/>
          <p:cNvSpPr txBox="1"/>
          <p:nvPr/>
        </p:nvSpPr>
        <p:spPr>
          <a:xfrm>
            <a:off x="5093378" y="1514103"/>
            <a:ext cx="697627" cy="369332"/>
          </a:xfrm>
          <a:prstGeom prst="rect">
            <a:avLst/>
          </a:prstGeom>
          <a:noFill/>
        </p:spPr>
        <p:txBody>
          <a:bodyPr wrap="none" rtlCol="0">
            <a:spAutoFit/>
          </a:bodyPr>
          <a:lstStyle/>
          <a:p>
            <a:r>
              <a:rPr lang="en-GB" dirty="0" smtClean="0">
                <a:solidFill>
                  <a:schemeClr val="bg1">
                    <a:lumMod val="50000"/>
                  </a:schemeClr>
                </a:solidFill>
              </a:rPr>
              <a:t>2000</a:t>
            </a:r>
            <a:endParaRPr lang="en-US" dirty="0">
              <a:solidFill>
                <a:schemeClr val="bg1">
                  <a:lumMod val="50000"/>
                </a:schemeClr>
              </a:solidFill>
            </a:endParaRPr>
          </a:p>
        </p:txBody>
      </p:sp>
      <p:sp>
        <p:nvSpPr>
          <p:cNvPr id="10" name="TextBox 9"/>
          <p:cNvSpPr txBox="1"/>
          <p:nvPr/>
        </p:nvSpPr>
        <p:spPr>
          <a:xfrm>
            <a:off x="6255181" y="1512123"/>
            <a:ext cx="697627" cy="369332"/>
          </a:xfrm>
          <a:prstGeom prst="rect">
            <a:avLst/>
          </a:prstGeom>
          <a:noFill/>
        </p:spPr>
        <p:txBody>
          <a:bodyPr wrap="none" rtlCol="0">
            <a:spAutoFit/>
          </a:bodyPr>
          <a:lstStyle/>
          <a:p>
            <a:r>
              <a:rPr lang="en-GB" dirty="0" smtClean="0">
                <a:solidFill>
                  <a:schemeClr val="bg1">
                    <a:lumMod val="50000"/>
                  </a:schemeClr>
                </a:solidFill>
              </a:rPr>
              <a:t>2500</a:t>
            </a:r>
            <a:endParaRPr lang="en-US" dirty="0">
              <a:solidFill>
                <a:schemeClr val="bg1">
                  <a:lumMod val="50000"/>
                </a:schemeClr>
              </a:solidFill>
            </a:endParaRPr>
          </a:p>
        </p:txBody>
      </p:sp>
      <p:sp>
        <p:nvSpPr>
          <p:cNvPr id="11" name="TextBox 10"/>
          <p:cNvSpPr txBox="1"/>
          <p:nvPr/>
        </p:nvSpPr>
        <p:spPr>
          <a:xfrm>
            <a:off x="7478339" y="1512124"/>
            <a:ext cx="697627" cy="369332"/>
          </a:xfrm>
          <a:prstGeom prst="rect">
            <a:avLst/>
          </a:prstGeom>
          <a:noFill/>
        </p:spPr>
        <p:txBody>
          <a:bodyPr wrap="none" rtlCol="0">
            <a:spAutoFit/>
          </a:bodyPr>
          <a:lstStyle/>
          <a:p>
            <a:r>
              <a:rPr lang="en-GB" dirty="0" smtClean="0">
                <a:solidFill>
                  <a:schemeClr val="bg1">
                    <a:lumMod val="50000"/>
                  </a:schemeClr>
                </a:solidFill>
              </a:rPr>
              <a:t>3000</a:t>
            </a:r>
            <a:endParaRPr lang="en-US" dirty="0">
              <a:solidFill>
                <a:schemeClr val="bg1">
                  <a:lumMod val="50000"/>
                </a:schemeClr>
              </a:solidFill>
            </a:endParaRPr>
          </a:p>
        </p:txBody>
      </p:sp>
      <p:sp>
        <p:nvSpPr>
          <p:cNvPr id="12" name="TextBox 11"/>
          <p:cNvSpPr txBox="1"/>
          <p:nvPr/>
        </p:nvSpPr>
        <p:spPr>
          <a:xfrm>
            <a:off x="3218908" y="1207326"/>
            <a:ext cx="2788007" cy="369332"/>
          </a:xfrm>
          <a:prstGeom prst="rect">
            <a:avLst/>
          </a:prstGeom>
          <a:noFill/>
        </p:spPr>
        <p:txBody>
          <a:bodyPr wrap="none" rtlCol="0">
            <a:spAutoFit/>
          </a:bodyPr>
          <a:lstStyle/>
          <a:p>
            <a:r>
              <a:rPr lang="en-GB" u="sng" dirty="0" smtClean="0">
                <a:solidFill>
                  <a:schemeClr val="bg1">
                    <a:lumMod val="50000"/>
                  </a:schemeClr>
                </a:solidFill>
              </a:rPr>
              <a:t>Active Concurrent Agents</a:t>
            </a:r>
            <a:endParaRPr lang="en-US" u="sng" dirty="0">
              <a:solidFill>
                <a:schemeClr val="bg1">
                  <a:lumMod val="50000"/>
                </a:schemeClr>
              </a:solidFill>
            </a:endParaRPr>
          </a:p>
        </p:txBody>
      </p:sp>
      <p:grpSp>
        <p:nvGrpSpPr>
          <p:cNvPr id="3" name="Group 17"/>
          <p:cNvGrpSpPr/>
          <p:nvPr/>
        </p:nvGrpSpPr>
        <p:grpSpPr>
          <a:xfrm>
            <a:off x="933391" y="2235057"/>
            <a:ext cx="785142" cy="1660625"/>
            <a:chOff x="220873" y="2816932"/>
            <a:chExt cx="785142" cy="1660625"/>
          </a:xfrm>
        </p:grpSpPr>
        <p:sp>
          <p:nvSpPr>
            <p:cNvPr id="13" name="Rectangle 120"/>
            <p:cNvSpPr>
              <a:spLocks noChangeArrowheads="1"/>
            </p:cNvSpPr>
            <p:nvPr/>
          </p:nvSpPr>
          <p:spPr bwMode="auto">
            <a:xfrm>
              <a:off x="228148" y="4190220"/>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AMS</a:t>
              </a:r>
              <a:endParaRPr lang="en-GB" sz="1200" b="1" dirty="0">
                <a:solidFill>
                  <a:schemeClr val="bg1"/>
                </a:solidFill>
                <a:cs typeface="Arial" charset="0"/>
              </a:endParaRPr>
            </a:p>
          </p:txBody>
        </p:sp>
        <p:sp>
          <p:nvSpPr>
            <p:cNvPr id="14" name="Rectangle 126"/>
            <p:cNvSpPr>
              <a:spLocks noChangeArrowheads="1"/>
            </p:cNvSpPr>
            <p:nvPr/>
          </p:nvSpPr>
          <p:spPr bwMode="auto">
            <a:xfrm>
              <a:off x="234925" y="3154735"/>
              <a:ext cx="750629" cy="284536"/>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wrap="square" lIns="54000" tIns="46800" rIns="54000" bIns="46800" anchor="ctr" anchorCtr="1">
              <a:spAutoFit/>
            </a:bodyPr>
            <a:lstStyle/>
            <a:p>
              <a:pPr algn="ctr" eaLnBrk="0" hangingPunct="0">
                <a:lnSpc>
                  <a:spcPct val="100000"/>
                </a:lnSpc>
                <a:spcBef>
                  <a:spcPct val="50000"/>
                </a:spcBef>
              </a:pPr>
              <a:r>
                <a:rPr lang="en-GB" sz="1200" b="1" dirty="0">
                  <a:solidFill>
                    <a:schemeClr val="bg1"/>
                  </a:solidFill>
                  <a:cs typeface="Arial" charset="0"/>
                </a:rPr>
                <a:t>CCMA</a:t>
              </a:r>
            </a:p>
          </p:txBody>
        </p:sp>
        <p:sp>
          <p:nvSpPr>
            <p:cNvPr id="15" name="Rectangle 120"/>
            <p:cNvSpPr>
              <a:spLocks noChangeArrowheads="1"/>
            </p:cNvSpPr>
            <p:nvPr/>
          </p:nvSpPr>
          <p:spPr bwMode="auto">
            <a:xfrm>
              <a:off x="220873" y="2816932"/>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CCMS</a:t>
              </a:r>
              <a:endParaRPr lang="en-GB" sz="1200" b="1" dirty="0">
                <a:solidFill>
                  <a:schemeClr val="bg1"/>
                </a:solidFill>
                <a:cs typeface="Arial" charset="0"/>
              </a:endParaRPr>
            </a:p>
          </p:txBody>
        </p:sp>
        <p:sp>
          <p:nvSpPr>
            <p:cNvPr id="16" name="Rectangle 120"/>
            <p:cNvSpPr>
              <a:spLocks noChangeArrowheads="1"/>
            </p:cNvSpPr>
            <p:nvPr/>
          </p:nvSpPr>
          <p:spPr bwMode="auto">
            <a:xfrm>
              <a:off x="231315" y="3506943"/>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CCT</a:t>
              </a:r>
              <a:endParaRPr lang="en-GB" sz="1200" b="1" dirty="0">
                <a:solidFill>
                  <a:schemeClr val="bg1"/>
                </a:solidFill>
                <a:cs typeface="Arial" charset="0"/>
              </a:endParaRPr>
            </a:p>
          </p:txBody>
        </p:sp>
        <p:sp>
          <p:nvSpPr>
            <p:cNvPr id="17" name="Rectangle 120"/>
            <p:cNvSpPr>
              <a:spLocks noChangeArrowheads="1"/>
            </p:cNvSpPr>
            <p:nvPr/>
          </p:nvSpPr>
          <p:spPr bwMode="auto">
            <a:xfrm>
              <a:off x="229347" y="3847156"/>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CCMM</a:t>
              </a:r>
              <a:endParaRPr lang="en-GB" sz="1200" b="1" dirty="0">
                <a:solidFill>
                  <a:schemeClr val="bg1"/>
                </a:solidFill>
                <a:cs typeface="Arial" charset="0"/>
              </a:endParaRPr>
            </a:p>
          </p:txBody>
        </p:sp>
      </p:grpSp>
      <p:sp>
        <p:nvSpPr>
          <p:cNvPr id="20" name="Rounded Rectangle 19"/>
          <p:cNvSpPr/>
          <p:nvPr/>
        </p:nvSpPr>
        <p:spPr>
          <a:xfrm>
            <a:off x="1399306" y="4296882"/>
            <a:ext cx="997527" cy="1522025"/>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8"/>
          <p:cNvGrpSpPr/>
          <p:nvPr/>
        </p:nvGrpSpPr>
        <p:grpSpPr>
          <a:xfrm>
            <a:off x="1489552" y="4406240"/>
            <a:ext cx="785142" cy="1317561"/>
            <a:chOff x="3460855" y="3396839"/>
            <a:chExt cx="785142" cy="1317561"/>
          </a:xfrm>
        </p:grpSpPr>
        <p:sp>
          <p:nvSpPr>
            <p:cNvPr id="23" name="Rectangle 126"/>
            <p:cNvSpPr>
              <a:spLocks noChangeArrowheads="1"/>
            </p:cNvSpPr>
            <p:nvPr/>
          </p:nvSpPr>
          <p:spPr bwMode="auto">
            <a:xfrm>
              <a:off x="3474907" y="3734642"/>
              <a:ext cx="750629" cy="284536"/>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wrap="square" lIns="54000" tIns="46800" rIns="54000" bIns="46800" anchor="ctr" anchorCtr="1">
              <a:spAutoFit/>
            </a:bodyPr>
            <a:lstStyle/>
            <a:p>
              <a:pPr algn="ctr" eaLnBrk="0" hangingPunct="0">
                <a:lnSpc>
                  <a:spcPct val="100000"/>
                </a:lnSpc>
                <a:spcBef>
                  <a:spcPct val="50000"/>
                </a:spcBef>
              </a:pPr>
              <a:r>
                <a:rPr lang="en-GB" sz="1200" b="1" dirty="0">
                  <a:solidFill>
                    <a:schemeClr val="bg1"/>
                  </a:solidFill>
                  <a:cs typeface="Arial" charset="0"/>
                </a:rPr>
                <a:t>CCMA</a:t>
              </a:r>
            </a:p>
          </p:txBody>
        </p:sp>
        <p:sp>
          <p:nvSpPr>
            <p:cNvPr id="24" name="Rectangle 120"/>
            <p:cNvSpPr>
              <a:spLocks noChangeArrowheads="1"/>
            </p:cNvSpPr>
            <p:nvPr/>
          </p:nvSpPr>
          <p:spPr bwMode="auto">
            <a:xfrm>
              <a:off x="3460855" y="3396839"/>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CCMS</a:t>
              </a:r>
              <a:endParaRPr lang="en-GB" sz="1200" b="1" dirty="0">
                <a:solidFill>
                  <a:schemeClr val="bg1"/>
                </a:solidFill>
                <a:cs typeface="Arial" charset="0"/>
              </a:endParaRPr>
            </a:p>
          </p:txBody>
        </p:sp>
        <p:sp>
          <p:nvSpPr>
            <p:cNvPr id="25" name="Rectangle 120"/>
            <p:cNvSpPr>
              <a:spLocks noChangeArrowheads="1"/>
            </p:cNvSpPr>
            <p:nvPr/>
          </p:nvSpPr>
          <p:spPr bwMode="auto">
            <a:xfrm>
              <a:off x="3471297" y="4086850"/>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CCT</a:t>
              </a:r>
              <a:endParaRPr lang="en-GB" sz="1200" b="1" dirty="0">
                <a:solidFill>
                  <a:schemeClr val="bg1"/>
                </a:solidFill>
                <a:cs typeface="Arial" charset="0"/>
              </a:endParaRPr>
            </a:p>
          </p:txBody>
        </p:sp>
        <p:sp>
          <p:nvSpPr>
            <p:cNvPr id="26" name="Rectangle 120"/>
            <p:cNvSpPr>
              <a:spLocks noChangeArrowheads="1"/>
            </p:cNvSpPr>
            <p:nvPr/>
          </p:nvSpPr>
          <p:spPr bwMode="auto">
            <a:xfrm>
              <a:off x="3469329" y="4427063"/>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CCMM</a:t>
              </a:r>
              <a:endParaRPr lang="en-GB" sz="1200" b="1" dirty="0">
                <a:solidFill>
                  <a:schemeClr val="bg1"/>
                </a:solidFill>
                <a:cs typeface="Arial" charset="0"/>
              </a:endParaRPr>
            </a:p>
          </p:txBody>
        </p:sp>
      </p:grpSp>
      <p:sp>
        <p:nvSpPr>
          <p:cNvPr id="27" name="TextBox 26"/>
          <p:cNvSpPr txBox="1"/>
          <p:nvPr/>
        </p:nvSpPr>
        <p:spPr>
          <a:xfrm>
            <a:off x="1038609" y="1767462"/>
            <a:ext cx="526105" cy="338554"/>
          </a:xfrm>
          <a:prstGeom prst="rect">
            <a:avLst/>
          </a:prstGeom>
          <a:noFill/>
        </p:spPr>
        <p:txBody>
          <a:bodyPr wrap="none" rtlCol="0">
            <a:spAutoFit/>
          </a:bodyPr>
          <a:lstStyle/>
          <a:p>
            <a:r>
              <a:rPr lang="en-GB" sz="1600" i="1" dirty="0" smtClean="0">
                <a:solidFill>
                  <a:schemeClr val="bg1">
                    <a:lumMod val="50000"/>
                  </a:schemeClr>
                </a:solidFill>
              </a:rPr>
              <a:t>300</a:t>
            </a:r>
            <a:endParaRPr lang="en-US" sz="1600" i="1" dirty="0">
              <a:solidFill>
                <a:schemeClr val="bg1">
                  <a:lumMod val="50000"/>
                </a:schemeClr>
              </a:solidFill>
            </a:endParaRPr>
          </a:p>
        </p:txBody>
      </p:sp>
      <p:sp>
        <p:nvSpPr>
          <p:cNvPr id="30" name="Rounded Rectangle 29"/>
          <p:cNvSpPr/>
          <p:nvPr/>
        </p:nvSpPr>
        <p:spPr>
          <a:xfrm>
            <a:off x="1409199" y="5902034"/>
            <a:ext cx="997527" cy="520535"/>
          </a:xfrm>
          <a:prstGeom prst="roundRect">
            <a:avLst>
              <a:gd name="adj" fmla="val 28074"/>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0"/>
          <p:cNvSpPr>
            <a:spLocks noChangeArrowheads="1"/>
          </p:cNvSpPr>
          <p:nvPr/>
        </p:nvSpPr>
        <p:spPr bwMode="auto">
          <a:xfrm>
            <a:off x="1520573" y="6017035"/>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AMS</a:t>
            </a:r>
            <a:endParaRPr lang="en-GB" sz="1200" b="1" dirty="0">
              <a:solidFill>
                <a:schemeClr val="bg1"/>
              </a:solidFill>
              <a:cs typeface="Arial" charset="0"/>
            </a:endParaRPr>
          </a:p>
        </p:txBody>
      </p:sp>
      <p:sp>
        <p:nvSpPr>
          <p:cNvPr id="31" name="TextBox 30"/>
          <p:cNvSpPr txBox="1"/>
          <p:nvPr/>
        </p:nvSpPr>
        <p:spPr>
          <a:xfrm>
            <a:off x="1654144" y="3962417"/>
            <a:ext cx="526105" cy="338554"/>
          </a:xfrm>
          <a:prstGeom prst="rect">
            <a:avLst/>
          </a:prstGeom>
          <a:noFill/>
        </p:spPr>
        <p:txBody>
          <a:bodyPr wrap="none" rtlCol="0">
            <a:spAutoFit/>
          </a:bodyPr>
          <a:lstStyle/>
          <a:p>
            <a:r>
              <a:rPr lang="en-GB" sz="1600" i="1" dirty="0" smtClean="0">
                <a:solidFill>
                  <a:schemeClr val="bg1">
                    <a:lumMod val="50000"/>
                  </a:schemeClr>
                </a:solidFill>
              </a:rPr>
              <a:t>600</a:t>
            </a:r>
            <a:endParaRPr lang="en-US" sz="1600" i="1" dirty="0">
              <a:solidFill>
                <a:schemeClr val="bg1">
                  <a:lumMod val="50000"/>
                </a:schemeClr>
              </a:solidFill>
            </a:endParaRPr>
          </a:p>
        </p:txBody>
      </p:sp>
      <p:sp>
        <p:nvSpPr>
          <p:cNvPr id="32" name="Rounded Rectangle 31"/>
          <p:cNvSpPr/>
          <p:nvPr/>
        </p:nvSpPr>
        <p:spPr>
          <a:xfrm>
            <a:off x="2584850" y="2240467"/>
            <a:ext cx="997527" cy="1191497"/>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26"/>
          <p:cNvSpPr>
            <a:spLocks noChangeArrowheads="1"/>
          </p:cNvSpPr>
          <p:nvPr/>
        </p:nvSpPr>
        <p:spPr bwMode="auto">
          <a:xfrm>
            <a:off x="2689148" y="2687628"/>
            <a:ext cx="750629" cy="284536"/>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wrap="square" lIns="54000" tIns="46800" rIns="54000" bIns="46800" anchor="ctr" anchorCtr="1">
            <a:spAutoFit/>
          </a:bodyPr>
          <a:lstStyle/>
          <a:p>
            <a:pPr algn="ctr" eaLnBrk="0" hangingPunct="0">
              <a:lnSpc>
                <a:spcPct val="100000"/>
              </a:lnSpc>
              <a:spcBef>
                <a:spcPct val="50000"/>
              </a:spcBef>
            </a:pPr>
            <a:r>
              <a:rPr lang="en-GB" sz="1200" b="1" dirty="0">
                <a:solidFill>
                  <a:schemeClr val="bg1"/>
                </a:solidFill>
                <a:cs typeface="Arial" charset="0"/>
              </a:rPr>
              <a:t>CCMA</a:t>
            </a:r>
          </a:p>
        </p:txBody>
      </p:sp>
      <p:sp>
        <p:nvSpPr>
          <p:cNvPr id="35" name="Rectangle 120"/>
          <p:cNvSpPr>
            <a:spLocks noChangeArrowheads="1"/>
          </p:cNvSpPr>
          <p:nvPr/>
        </p:nvSpPr>
        <p:spPr bwMode="auto">
          <a:xfrm>
            <a:off x="2675096" y="2349825"/>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CCMS</a:t>
            </a:r>
            <a:endParaRPr lang="en-GB" sz="1200" b="1" dirty="0">
              <a:solidFill>
                <a:schemeClr val="bg1"/>
              </a:solidFill>
              <a:cs typeface="Arial" charset="0"/>
            </a:endParaRPr>
          </a:p>
        </p:txBody>
      </p:sp>
      <p:sp>
        <p:nvSpPr>
          <p:cNvPr id="36" name="Rectangle 120"/>
          <p:cNvSpPr>
            <a:spLocks noChangeArrowheads="1"/>
          </p:cNvSpPr>
          <p:nvPr/>
        </p:nvSpPr>
        <p:spPr bwMode="auto">
          <a:xfrm>
            <a:off x="2685538" y="3039836"/>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CCT</a:t>
            </a:r>
            <a:endParaRPr lang="en-GB" sz="1200" b="1" dirty="0">
              <a:solidFill>
                <a:schemeClr val="bg1"/>
              </a:solidFill>
              <a:cs typeface="Arial" charset="0"/>
            </a:endParaRPr>
          </a:p>
        </p:txBody>
      </p:sp>
      <p:sp>
        <p:nvSpPr>
          <p:cNvPr id="38" name="Rounded Rectangle 37"/>
          <p:cNvSpPr/>
          <p:nvPr/>
        </p:nvSpPr>
        <p:spPr>
          <a:xfrm>
            <a:off x="2606618" y="4142494"/>
            <a:ext cx="997527" cy="520535"/>
          </a:xfrm>
          <a:prstGeom prst="roundRect">
            <a:avLst>
              <a:gd name="adj" fmla="val 28074"/>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20"/>
          <p:cNvSpPr>
            <a:spLocks noChangeArrowheads="1"/>
          </p:cNvSpPr>
          <p:nvPr/>
        </p:nvSpPr>
        <p:spPr bwMode="auto">
          <a:xfrm>
            <a:off x="2717992" y="4257495"/>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AMS</a:t>
            </a:r>
            <a:endParaRPr lang="en-GB" sz="1200" b="1" dirty="0">
              <a:solidFill>
                <a:schemeClr val="bg1"/>
              </a:solidFill>
              <a:cs typeface="Arial" charset="0"/>
            </a:endParaRPr>
          </a:p>
        </p:txBody>
      </p:sp>
      <p:sp>
        <p:nvSpPr>
          <p:cNvPr id="40" name="Rounded Rectangle 39"/>
          <p:cNvSpPr/>
          <p:nvPr/>
        </p:nvSpPr>
        <p:spPr>
          <a:xfrm>
            <a:off x="2592768" y="3534895"/>
            <a:ext cx="997527" cy="520535"/>
          </a:xfrm>
          <a:prstGeom prst="roundRect">
            <a:avLst>
              <a:gd name="adj" fmla="val 28074"/>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20"/>
          <p:cNvSpPr>
            <a:spLocks noChangeArrowheads="1"/>
          </p:cNvSpPr>
          <p:nvPr/>
        </p:nvSpPr>
        <p:spPr bwMode="auto">
          <a:xfrm>
            <a:off x="2695445" y="3629438"/>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CCMM</a:t>
            </a:r>
            <a:endParaRPr lang="en-GB" sz="1200" b="1" dirty="0">
              <a:solidFill>
                <a:schemeClr val="bg1"/>
              </a:solidFill>
              <a:cs typeface="Arial" charset="0"/>
            </a:endParaRPr>
          </a:p>
        </p:txBody>
      </p:sp>
      <p:sp>
        <p:nvSpPr>
          <p:cNvPr id="42" name="TextBox 41"/>
          <p:cNvSpPr txBox="1"/>
          <p:nvPr/>
        </p:nvSpPr>
        <p:spPr>
          <a:xfrm>
            <a:off x="2737272" y="1919862"/>
            <a:ext cx="639919" cy="338554"/>
          </a:xfrm>
          <a:prstGeom prst="rect">
            <a:avLst/>
          </a:prstGeom>
          <a:noFill/>
        </p:spPr>
        <p:txBody>
          <a:bodyPr wrap="none" rtlCol="0">
            <a:spAutoFit/>
          </a:bodyPr>
          <a:lstStyle/>
          <a:p>
            <a:r>
              <a:rPr lang="en-GB" sz="1600" i="1" dirty="0" smtClean="0">
                <a:solidFill>
                  <a:schemeClr val="bg1">
                    <a:lumMod val="50000"/>
                  </a:schemeClr>
                </a:solidFill>
              </a:rPr>
              <a:t>1000</a:t>
            </a:r>
            <a:endParaRPr lang="en-US" sz="1600" i="1" dirty="0">
              <a:solidFill>
                <a:schemeClr val="bg1">
                  <a:lumMod val="50000"/>
                </a:schemeClr>
              </a:solidFill>
            </a:endParaRPr>
          </a:p>
        </p:txBody>
      </p:sp>
      <p:sp>
        <p:nvSpPr>
          <p:cNvPr id="43" name="Rounded Rectangle 42"/>
          <p:cNvSpPr/>
          <p:nvPr/>
        </p:nvSpPr>
        <p:spPr>
          <a:xfrm>
            <a:off x="4957875" y="2202867"/>
            <a:ext cx="997527" cy="1191497"/>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26"/>
          <p:cNvSpPr>
            <a:spLocks noChangeArrowheads="1"/>
          </p:cNvSpPr>
          <p:nvPr/>
        </p:nvSpPr>
        <p:spPr bwMode="auto">
          <a:xfrm>
            <a:off x="5062173" y="2650028"/>
            <a:ext cx="750629" cy="284536"/>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wrap="square" lIns="54000" tIns="46800" rIns="54000" bIns="46800" anchor="ctr" anchorCtr="1">
            <a:spAutoFit/>
          </a:bodyPr>
          <a:lstStyle/>
          <a:p>
            <a:pPr algn="ctr" eaLnBrk="0" hangingPunct="0">
              <a:lnSpc>
                <a:spcPct val="100000"/>
              </a:lnSpc>
              <a:spcBef>
                <a:spcPct val="50000"/>
              </a:spcBef>
            </a:pPr>
            <a:r>
              <a:rPr lang="en-GB" sz="1200" b="1" dirty="0">
                <a:solidFill>
                  <a:schemeClr val="bg1"/>
                </a:solidFill>
                <a:cs typeface="Arial" charset="0"/>
              </a:rPr>
              <a:t>CCMA</a:t>
            </a:r>
          </a:p>
        </p:txBody>
      </p:sp>
      <p:sp>
        <p:nvSpPr>
          <p:cNvPr id="45" name="Rectangle 120"/>
          <p:cNvSpPr>
            <a:spLocks noChangeArrowheads="1"/>
          </p:cNvSpPr>
          <p:nvPr/>
        </p:nvSpPr>
        <p:spPr bwMode="auto">
          <a:xfrm>
            <a:off x="5048121" y="2312225"/>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CCMS</a:t>
            </a:r>
            <a:endParaRPr lang="en-GB" sz="1200" b="1" dirty="0">
              <a:solidFill>
                <a:schemeClr val="bg1"/>
              </a:solidFill>
              <a:cs typeface="Arial" charset="0"/>
            </a:endParaRPr>
          </a:p>
        </p:txBody>
      </p:sp>
      <p:sp>
        <p:nvSpPr>
          <p:cNvPr id="46" name="Rectangle 120"/>
          <p:cNvSpPr>
            <a:spLocks noChangeArrowheads="1"/>
          </p:cNvSpPr>
          <p:nvPr/>
        </p:nvSpPr>
        <p:spPr bwMode="auto">
          <a:xfrm>
            <a:off x="5058563" y="3002236"/>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CCT</a:t>
            </a:r>
            <a:endParaRPr lang="en-GB" sz="1200" b="1" dirty="0">
              <a:solidFill>
                <a:schemeClr val="bg1"/>
              </a:solidFill>
              <a:cs typeface="Arial" charset="0"/>
            </a:endParaRPr>
          </a:p>
        </p:txBody>
      </p:sp>
      <p:sp>
        <p:nvSpPr>
          <p:cNvPr id="47" name="Rounded Rectangle 46"/>
          <p:cNvSpPr/>
          <p:nvPr/>
        </p:nvSpPr>
        <p:spPr>
          <a:xfrm>
            <a:off x="4967768" y="4116769"/>
            <a:ext cx="997527" cy="520535"/>
          </a:xfrm>
          <a:prstGeom prst="roundRect">
            <a:avLst>
              <a:gd name="adj" fmla="val 28074"/>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20"/>
          <p:cNvSpPr>
            <a:spLocks noChangeArrowheads="1"/>
          </p:cNvSpPr>
          <p:nvPr/>
        </p:nvSpPr>
        <p:spPr bwMode="auto">
          <a:xfrm>
            <a:off x="5079142" y="4231770"/>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AMS</a:t>
            </a:r>
            <a:endParaRPr lang="en-GB" sz="1200" b="1" dirty="0">
              <a:solidFill>
                <a:schemeClr val="bg1"/>
              </a:solidFill>
              <a:cs typeface="Arial" charset="0"/>
            </a:endParaRPr>
          </a:p>
        </p:txBody>
      </p:sp>
      <p:sp>
        <p:nvSpPr>
          <p:cNvPr id="49" name="Rounded Rectangle 48"/>
          <p:cNvSpPr/>
          <p:nvPr/>
        </p:nvSpPr>
        <p:spPr>
          <a:xfrm>
            <a:off x="4953918" y="3509170"/>
            <a:ext cx="997527" cy="520535"/>
          </a:xfrm>
          <a:prstGeom prst="roundRect">
            <a:avLst>
              <a:gd name="adj" fmla="val 28074"/>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20"/>
          <p:cNvSpPr>
            <a:spLocks noChangeArrowheads="1"/>
          </p:cNvSpPr>
          <p:nvPr/>
        </p:nvSpPr>
        <p:spPr bwMode="auto">
          <a:xfrm>
            <a:off x="5056595" y="3603713"/>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CCMM</a:t>
            </a:r>
            <a:endParaRPr lang="en-GB" sz="1200" b="1" dirty="0">
              <a:solidFill>
                <a:schemeClr val="bg1"/>
              </a:solidFill>
              <a:cs typeface="Arial" charset="0"/>
            </a:endParaRPr>
          </a:p>
        </p:txBody>
      </p:sp>
      <p:sp>
        <p:nvSpPr>
          <p:cNvPr id="51" name="TextBox 50"/>
          <p:cNvSpPr txBox="1"/>
          <p:nvPr/>
        </p:nvSpPr>
        <p:spPr>
          <a:xfrm>
            <a:off x="5134108" y="1870382"/>
            <a:ext cx="639919" cy="338554"/>
          </a:xfrm>
          <a:prstGeom prst="rect">
            <a:avLst/>
          </a:prstGeom>
          <a:noFill/>
        </p:spPr>
        <p:txBody>
          <a:bodyPr wrap="none" rtlCol="0">
            <a:spAutoFit/>
          </a:bodyPr>
          <a:lstStyle/>
          <a:p>
            <a:r>
              <a:rPr lang="en-GB" sz="1600" i="1" dirty="0" smtClean="0">
                <a:solidFill>
                  <a:schemeClr val="bg1">
                    <a:lumMod val="50000"/>
                  </a:schemeClr>
                </a:solidFill>
              </a:rPr>
              <a:t>2000</a:t>
            </a:r>
            <a:endParaRPr lang="en-US" sz="1600" i="1" dirty="0">
              <a:solidFill>
                <a:schemeClr val="bg1">
                  <a:lumMod val="50000"/>
                </a:schemeClr>
              </a:solidFill>
            </a:endParaRPr>
          </a:p>
        </p:txBody>
      </p:sp>
      <p:sp>
        <p:nvSpPr>
          <p:cNvPr id="52" name="Rounded Rectangle 51"/>
          <p:cNvSpPr/>
          <p:nvPr/>
        </p:nvSpPr>
        <p:spPr>
          <a:xfrm>
            <a:off x="4965788" y="4732307"/>
            <a:ext cx="997527" cy="520535"/>
          </a:xfrm>
          <a:prstGeom prst="roundRect">
            <a:avLst>
              <a:gd name="adj" fmla="val 28074"/>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120"/>
          <p:cNvSpPr>
            <a:spLocks noChangeArrowheads="1"/>
          </p:cNvSpPr>
          <p:nvPr/>
        </p:nvSpPr>
        <p:spPr bwMode="auto">
          <a:xfrm>
            <a:off x="5077162" y="4847308"/>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AMS</a:t>
            </a:r>
            <a:endParaRPr lang="en-GB" sz="1200" b="1" dirty="0">
              <a:solidFill>
                <a:schemeClr val="bg1"/>
              </a:solidFill>
              <a:cs typeface="Arial" charset="0"/>
            </a:endParaRPr>
          </a:p>
        </p:txBody>
      </p:sp>
      <p:sp>
        <p:nvSpPr>
          <p:cNvPr id="54" name="Rounded Rectangle 53"/>
          <p:cNvSpPr/>
          <p:nvPr/>
        </p:nvSpPr>
        <p:spPr>
          <a:xfrm>
            <a:off x="7283460" y="2189012"/>
            <a:ext cx="997527" cy="1191497"/>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26"/>
          <p:cNvSpPr>
            <a:spLocks noChangeArrowheads="1"/>
          </p:cNvSpPr>
          <p:nvPr/>
        </p:nvSpPr>
        <p:spPr bwMode="auto">
          <a:xfrm>
            <a:off x="7387758" y="2636173"/>
            <a:ext cx="750629" cy="284536"/>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wrap="square" lIns="54000" tIns="46800" rIns="54000" bIns="46800" anchor="ctr" anchorCtr="1">
            <a:spAutoFit/>
          </a:bodyPr>
          <a:lstStyle/>
          <a:p>
            <a:pPr algn="ctr" eaLnBrk="0" hangingPunct="0">
              <a:lnSpc>
                <a:spcPct val="100000"/>
              </a:lnSpc>
              <a:spcBef>
                <a:spcPct val="50000"/>
              </a:spcBef>
            </a:pPr>
            <a:r>
              <a:rPr lang="en-GB" sz="1200" b="1" dirty="0">
                <a:solidFill>
                  <a:schemeClr val="bg1"/>
                </a:solidFill>
                <a:cs typeface="Arial" charset="0"/>
              </a:rPr>
              <a:t>CCMA</a:t>
            </a:r>
          </a:p>
        </p:txBody>
      </p:sp>
      <p:sp>
        <p:nvSpPr>
          <p:cNvPr id="56" name="Rectangle 120"/>
          <p:cNvSpPr>
            <a:spLocks noChangeArrowheads="1"/>
          </p:cNvSpPr>
          <p:nvPr/>
        </p:nvSpPr>
        <p:spPr bwMode="auto">
          <a:xfrm>
            <a:off x="7373706" y="2298370"/>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CCMS</a:t>
            </a:r>
            <a:endParaRPr lang="en-GB" sz="1200" b="1" dirty="0">
              <a:solidFill>
                <a:schemeClr val="bg1"/>
              </a:solidFill>
              <a:cs typeface="Arial" charset="0"/>
            </a:endParaRPr>
          </a:p>
        </p:txBody>
      </p:sp>
      <p:sp>
        <p:nvSpPr>
          <p:cNvPr id="57" name="Rectangle 120"/>
          <p:cNvSpPr>
            <a:spLocks noChangeArrowheads="1"/>
          </p:cNvSpPr>
          <p:nvPr/>
        </p:nvSpPr>
        <p:spPr bwMode="auto">
          <a:xfrm>
            <a:off x="7384148" y="2988381"/>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CCT</a:t>
            </a:r>
            <a:endParaRPr lang="en-GB" sz="1200" b="1" dirty="0">
              <a:solidFill>
                <a:schemeClr val="bg1"/>
              </a:solidFill>
              <a:cs typeface="Arial" charset="0"/>
            </a:endParaRPr>
          </a:p>
        </p:txBody>
      </p:sp>
      <p:sp>
        <p:nvSpPr>
          <p:cNvPr id="58" name="Rounded Rectangle 57"/>
          <p:cNvSpPr/>
          <p:nvPr/>
        </p:nvSpPr>
        <p:spPr>
          <a:xfrm>
            <a:off x="7293353" y="4102914"/>
            <a:ext cx="997527" cy="520535"/>
          </a:xfrm>
          <a:prstGeom prst="roundRect">
            <a:avLst>
              <a:gd name="adj" fmla="val 28074"/>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20"/>
          <p:cNvSpPr>
            <a:spLocks noChangeArrowheads="1"/>
          </p:cNvSpPr>
          <p:nvPr/>
        </p:nvSpPr>
        <p:spPr bwMode="auto">
          <a:xfrm>
            <a:off x="7404727" y="4217915"/>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AMS</a:t>
            </a:r>
            <a:endParaRPr lang="en-GB" sz="1200" b="1" dirty="0">
              <a:solidFill>
                <a:schemeClr val="bg1"/>
              </a:solidFill>
              <a:cs typeface="Arial" charset="0"/>
            </a:endParaRPr>
          </a:p>
        </p:txBody>
      </p:sp>
      <p:sp>
        <p:nvSpPr>
          <p:cNvPr id="60" name="Rounded Rectangle 59"/>
          <p:cNvSpPr/>
          <p:nvPr/>
        </p:nvSpPr>
        <p:spPr>
          <a:xfrm>
            <a:off x="7279503" y="3495315"/>
            <a:ext cx="997527" cy="520535"/>
          </a:xfrm>
          <a:prstGeom prst="roundRect">
            <a:avLst>
              <a:gd name="adj" fmla="val 28074"/>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120"/>
          <p:cNvSpPr>
            <a:spLocks noChangeArrowheads="1"/>
          </p:cNvSpPr>
          <p:nvPr/>
        </p:nvSpPr>
        <p:spPr bwMode="auto">
          <a:xfrm>
            <a:off x="7382180" y="3589858"/>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CCMM</a:t>
            </a:r>
            <a:endParaRPr lang="en-GB" sz="1200" b="1" dirty="0">
              <a:solidFill>
                <a:schemeClr val="bg1"/>
              </a:solidFill>
              <a:cs typeface="Arial" charset="0"/>
            </a:endParaRPr>
          </a:p>
        </p:txBody>
      </p:sp>
      <p:sp>
        <p:nvSpPr>
          <p:cNvPr id="62" name="Rounded Rectangle 61"/>
          <p:cNvSpPr/>
          <p:nvPr/>
        </p:nvSpPr>
        <p:spPr>
          <a:xfrm>
            <a:off x="7291373" y="4718452"/>
            <a:ext cx="997527" cy="520535"/>
          </a:xfrm>
          <a:prstGeom prst="roundRect">
            <a:avLst>
              <a:gd name="adj" fmla="val 28074"/>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120"/>
          <p:cNvSpPr>
            <a:spLocks noChangeArrowheads="1"/>
          </p:cNvSpPr>
          <p:nvPr/>
        </p:nvSpPr>
        <p:spPr bwMode="auto">
          <a:xfrm>
            <a:off x="7402747" y="4833453"/>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AMS</a:t>
            </a:r>
            <a:endParaRPr lang="en-GB" sz="1200" b="1" dirty="0">
              <a:solidFill>
                <a:schemeClr val="bg1"/>
              </a:solidFill>
              <a:cs typeface="Arial" charset="0"/>
            </a:endParaRPr>
          </a:p>
        </p:txBody>
      </p:sp>
      <p:sp>
        <p:nvSpPr>
          <p:cNvPr id="64" name="Rounded Rectangle 63"/>
          <p:cNvSpPr/>
          <p:nvPr/>
        </p:nvSpPr>
        <p:spPr>
          <a:xfrm>
            <a:off x="7289393" y="5322115"/>
            <a:ext cx="997527" cy="520535"/>
          </a:xfrm>
          <a:prstGeom prst="roundRect">
            <a:avLst>
              <a:gd name="adj" fmla="val 28074"/>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120"/>
          <p:cNvSpPr>
            <a:spLocks noChangeArrowheads="1"/>
          </p:cNvSpPr>
          <p:nvPr/>
        </p:nvSpPr>
        <p:spPr bwMode="auto">
          <a:xfrm>
            <a:off x="7400767" y="5437116"/>
            <a:ext cx="774700" cy="287337"/>
          </a:xfrm>
          <a:prstGeom prst="rect">
            <a:avLst/>
          </a:prstGeom>
          <a:solidFill>
            <a:schemeClr val="accent1"/>
          </a:solidFill>
          <a:ln w="12700">
            <a:solidFill>
              <a:srgbClr val="DDDDDD"/>
            </a:solidFill>
            <a:miter lim="800000"/>
            <a:headEnd/>
            <a:tailEnd/>
          </a:ln>
          <a:effectLst/>
          <a:scene3d>
            <a:camera prst="orthographicFront"/>
            <a:lightRig rig="threePt" dir="t"/>
          </a:scene3d>
          <a:sp3d>
            <a:bevelT w="114300" prst="artDeco"/>
          </a:sp3d>
        </p:spPr>
        <p:txBody>
          <a:bodyPr lIns="54000" tIns="46800" rIns="54000" bIns="46800" anchor="ctr" anchorCtr="1">
            <a:spAutoFit/>
          </a:bodyPr>
          <a:lstStyle/>
          <a:p>
            <a:pPr algn="ctr" eaLnBrk="0" hangingPunct="0">
              <a:lnSpc>
                <a:spcPct val="100000"/>
              </a:lnSpc>
              <a:spcBef>
                <a:spcPct val="50000"/>
              </a:spcBef>
            </a:pPr>
            <a:r>
              <a:rPr lang="en-GB" sz="1200" b="1" dirty="0" smtClean="0">
                <a:solidFill>
                  <a:schemeClr val="bg1"/>
                </a:solidFill>
                <a:cs typeface="Arial" charset="0"/>
              </a:rPr>
              <a:t>AMS</a:t>
            </a:r>
            <a:endParaRPr lang="en-GB" sz="1200" b="1" dirty="0">
              <a:solidFill>
                <a:schemeClr val="bg1"/>
              </a:solidFill>
              <a:cs typeface="Arial" charset="0"/>
            </a:endParaRPr>
          </a:p>
        </p:txBody>
      </p:sp>
      <p:sp>
        <p:nvSpPr>
          <p:cNvPr id="66" name="TextBox 65"/>
          <p:cNvSpPr txBox="1"/>
          <p:nvPr/>
        </p:nvSpPr>
        <p:spPr>
          <a:xfrm>
            <a:off x="7459693" y="1868402"/>
            <a:ext cx="639919" cy="338554"/>
          </a:xfrm>
          <a:prstGeom prst="rect">
            <a:avLst/>
          </a:prstGeom>
          <a:noFill/>
        </p:spPr>
        <p:txBody>
          <a:bodyPr wrap="none" rtlCol="0">
            <a:spAutoFit/>
          </a:bodyPr>
          <a:lstStyle/>
          <a:p>
            <a:r>
              <a:rPr lang="en-GB" sz="1600" i="1" dirty="0" smtClean="0">
                <a:solidFill>
                  <a:schemeClr val="bg1">
                    <a:lumMod val="50000"/>
                  </a:schemeClr>
                </a:solidFill>
              </a:rPr>
              <a:t>3000</a:t>
            </a:r>
            <a:endParaRPr lang="en-US" sz="1600" i="1" dirty="0">
              <a:solidFill>
                <a:schemeClr val="bg1">
                  <a:lumMod val="50000"/>
                </a:schemeClr>
              </a:solidFill>
            </a:endParaRPr>
          </a:p>
        </p:txBody>
      </p:sp>
      <p:sp>
        <p:nvSpPr>
          <p:cNvPr id="68" name="TextBox 67"/>
          <p:cNvSpPr txBox="1"/>
          <p:nvPr/>
        </p:nvSpPr>
        <p:spPr>
          <a:xfrm>
            <a:off x="4921539" y="5237018"/>
            <a:ext cx="1029448" cy="338554"/>
          </a:xfrm>
          <a:prstGeom prst="rect">
            <a:avLst/>
          </a:prstGeom>
          <a:noFill/>
        </p:spPr>
        <p:txBody>
          <a:bodyPr wrap="none" rtlCol="0">
            <a:spAutoFit/>
          </a:bodyPr>
          <a:lstStyle/>
          <a:p>
            <a:r>
              <a:rPr lang="en-GB" sz="1600" i="1" dirty="0" smtClean="0">
                <a:solidFill>
                  <a:schemeClr val="tx1"/>
                </a:solidFill>
              </a:rPr>
              <a:t>4 servers</a:t>
            </a:r>
            <a:endParaRPr lang="en-US" sz="1600" i="1" dirty="0">
              <a:solidFill>
                <a:schemeClr val="tx1"/>
              </a:solidFill>
            </a:endParaRPr>
          </a:p>
        </p:txBody>
      </p:sp>
      <p:sp>
        <p:nvSpPr>
          <p:cNvPr id="69" name="TextBox 68"/>
          <p:cNvSpPr txBox="1"/>
          <p:nvPr/>
        </p:nvSpPr>
        <p:spPr>
          <a:xfrm>
            <a:off x="7258999" y="5864431"/>
            <a:ext cx="1029448" cy="338554"/>
          </a:xfrm>
          <a:prstGeom prst="rect">
            <a:avLst/>
          </a:prstGeom>
          <a:noFill/>
        </p:spPr>
        <p:txBody>
          <a:bodyPr wrap="none" rtlCol="0">
            <a:spAutoFit/>
          </a:bodyPr>
          <a:lstStyle/>
          <a:p>
            <a:r>
              <a:rPr lang="en-GB" sz="1600" i="1" dirty="0" smtClean="0">
                <a:solidFill>
                  <a:schemeClr val="tx1"/>
                </a:solidFill>
              </a:rPr>
              <a:t>5 servers</a:t>
            </a:r>
            <a:endParaRPr lang="en-US" sz="1600" i="1" dirty="0">
              <a:solidFill>
                <a:schemeClr val="tx1"/>
              </a:solidFill>
            </a:endParaRPr>
          </a:p>
        </p:txBody>
      </p:sp>
      <p:sp>
        <p:nvSpPr>
          <p:cNvPr id="70" name="TextBox 69"/>
          <p:cNvSpPr txBox="1"/>
          <p:nvPr/>
        </p:nvSpPr>
        <p:spPr>
          <a:xfrm>
            <a:off x="2969328" y="5763877"/>
            <a:ext cx="3959738" cy="584775"/>
          </a:xfrm>
          <a:prstGeom prst="rect">
            <a:avLst/>
          </a:prstGeom>
          <a:solidFill>
            <a:schemeClr val="bg1">
              <a:lumMod val="95000"/>
            </a:schemeClr>
          </a:solidFill>
        </p:spPr>
        <p:txBody>
          <a:bodyPr wrap="none" rtlCol="0">
            <a:spAutoFit/>
          </a:bodyPr>
          <a:lstStyle/>
          <a:p>
            <a:pPr marL="177800" indent="-177800" algn="l">
              <a:buFont typeface="Arial" pitchFamily="34" charset="0"/>
              <a:buChar char="•"/>
            </a:pPr>
            <a:r>
              <a:rPr lang="en-GB" sz="1600" dirty="0" smtClean="0">
                <a:solidFill>
                  <a:schemeClr val="tx1"/>
                </a:solidFill>
              </a:rPr>
              <a:t>All servers are dual six-core machines.</a:t>
            </a:r>
          </a:p>
          <a:p>
            <a:pPr marL="177800" indent="-177800" algn="l">
              <a:buFont typeface="Arial" pitchFamily="34" charset="0"/>
              <a:buChar char="•"/>
            </a:pPr>
            <a:r>
              <a:rPr lang="en-GB" sz="1600" dirty="0" smtClean="0">
                <a:solidFill>
                  <a:schemeClr val="tx1"/>
                </a:solidFill>
              </a:rPr>
              <a:t>AMS servers are Linux based.</a:t>
            </a:r>
            <a:endParaRPr lang="en-US" sz="1600" dirty="0">
              <a:solidFill>
                <a:schemeClr val="tx1"/>
              </a:solidFill>
            </a:endParaRPr>
          </a:p>
        </p:txBody>
      </p:sp>
      <p:sp>
        <p:nvSpPr>
          <p:cNvPr id="71" name="TextBox 70"/>
          <p:cNvSpPr txBox="1"/>
          <p:nvPr/>
        </p:nvSpPr>
        <p:spPr>
          <a:xfrm>
            <a:off x="2580121" y="4653148"/>
            <a:ext cx="1029448" cy="338554"/>
          </a:xfrm>
          <a:prstGeom prst="rect">
            <a:avLst/>
          </a:prstGeom>
          <a:noFill/>
        </p:spPr>
        <p:txBody>
          <a:bodyPr wrap="none" rtlCol="0">
            <a:spAutoFit/>
          </a:bodyPr>
          <a:lstStyle/>
          <a:p>
            <a:r>
              <a:rPr lang="en-GB" sz="1600" i="1" dirty="0" smtClean="0">
                <a:solidFill>
                  <a:schemeClr val="tx1"/>
                </a:solidFill>
              </a:rPr>
              <a:t>3 servers</a:t>
            </a:r>
            <a:endParaRPr lang="en-US" sz="1600" i="1" dirty="0">
              <a:solidFill>
                <a:schemeClr val="tx1"/>
              </a:solidFill>
            </a:endParaRPr>
          </a:p>
        </p:txBody>
      </p:sp>
    </p:spTree>
    <p:extLst>
      <p:ext uri="{BB962C8B-B14F-4D97-AF65-F5344CB8AC3E}">
        <p14:creationId xmlns:p14="http://schemas.microsoft.com/office/powerpoint/2010/main" xmlns="" val="20230133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763" y="274638"/>
            <a:ext cx="6705600" cy="634082"/>
          </a:xfrm>
        </p:spPr>
        <p:txBody>
          <a:bodyPr/>
          <a:lstStyle/>
          <a:p>
            <a:r>
              <a:rPr lang="ru-RU" sz="2600" dirty="0" smtClean="0"/>
              <a:t>Архитектура</a:t>
            </a:r>
            <a:r>
              <a:rPr lang="en-US" sz="2600" dirty="0" smtClean="0"/>
              <a:t> AACC 6.2</a:t>
            </a:r>
            <a:endParaRPr lang="ru-RU" sz="2600" dirty="0"/>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16</a:t>
            </a:fld>
            <a:endParaRPr lang="en-US"/>
          </a:p>
        </p:txBody>
      </p:sp>
      <p:sp>
        <p:nvSpPr>
          <p:cNvPr id="7" name="Прямоугольник 6"/>
          <p:cNvSpPr/>
          <p:nvPr/>
        </p:nvSpPr>
        <p:spPr>
          <a:xfrm>
            <a:off x="2405196" y="1340768"/>
            <a:ext cx="1403061" cy="2807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dirty="0" smtClean="0">
                <a:solidFill>
                  <a:schemeClr val="tx1"/>
                </a:solidFill>
              </a:rPr>
              <a:t>CCMS</a:t>
            </a:r>
            <a:endParaRPr lang="en-US" sz="1400" dirty="0" smtClean="0">
              <a:solidFill>
                <a:schemeClr val="tx1"/>
              </a:solidFill>
            </a:endParaRPr>
          </a:p>
        </p:txBody>
      </p:sp>
      <p:sp>
        <p:nvSpPr>
          <p:cNvPr id="9" name="TextBox 8"/>
          <p:cNvSpPr txBox="1"/>
          <p:nvPr/>
        </p:nvSpPr>
        <p:spPr>
          <a:xfrm>
            <a:off x="2556100" y="1911894"/>
            <a:ext cx="606076" cy="4308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i="1" dirty="0" smtClean="0"/>
              <a:t>CDN</a:t>
            </a:r>
            <a:endParaRPr lang="ru-RU" sz="1100" i="1" dirty="0"/>
          </a:p>
          <a:p>
            <a:pPr algn="ctr"/>
            <a:r>
              <a:rPr lang="en-US" sz="1100" i="1" dirty="0" smtClean="0"/>
              <a:t>ACD</a:t>
            </a:r>
            <a:endParaRPr lang="ru-RU" sz="1100" i="1" dirty="0" smtClean="0"/>
          </a:p>
        </p:txBody>
      </p:sp>
      <p:sp>
        <p:nvSpPr>
          <p:cNvPr id="10" name="Цилиндр 9"/>
          <p:cNvSpPr/>
          <p:nvPr/>
        </p:nvSpPr>
        <p:spPr>
          <a:xfrm>
            <a:off x="3244426" y="1911023"/>
            <a:ext cx="453498" cy="432629"/>
          </a:xfrm>
          <a:prstGeom prst="can">
            <a:avLst>
              <a:gd name="adj" fmla="val 29270"/>
            </a:avLst>
          </a:prstGeom>
        </p:spPr>
        <p:style>
          <a:lnRef idx="2">
            <a:schemeClr val="accent3">
              <a:shade val="50000"/>
            </a:schemeClr>
          </a:lnRef>
          <a:fillRef idx="1">
            <a:schemeClr val="accent3"/>
          </a:fillRef>
          <a:effectRef idx="0">
            <a:schemeClr val="accent3"/>
          </a:effectRef>
          <a:fontRef idx="minor">
            <a:schemeClr val="lt1"/>
          </a:fontRef>
        </p:style>
        <p:txBody>
          <a:bodyPr rtlCol="0" anchor="b" anchorCtr="0"/>
          <a:lstStyle/>
          <a:p>
            <a:pPr algn="ctr"/>
            <a:endParaRPr lang="ru-RU" sz="1100" dirty="0">
              <a:solidFill>
                <a:schemeClr val="tx1"/>
              </a:solidFill>
            </a:endParaRPr>
          </a:p>
        </p:txBody>
      </p:sp>
      <p:sp>
        <p:nvSpPr>
          <p:cNvPr id="11" name="TextBox 10"/>
          <p:cNvSpPr txBox="1"/>
          <p:nvPr/>
        </p:nvSpPr>
        <p:spPr>
          <a:xfrm>
            <a:off x="3123123" y="2375456"/>
            <a:ext cx="720080" cy="261610"/>
          </a:xfrm>
          <a:prstGeom prst="rect">
            <a:avLst/>
          </a:prstGeom>
          <a:noFill/>
        </p:spPr>
        <p:txBody>
          <a:bodyPr wrap="square" rtlCol="0">
            <a:spAutoFit/>
          </a:bodyPr>
          <a:lstStyle/>
          <a:p>
            <a:pPr algn="ctr"/>
            <a:r>
              <a:rPr lang="en-US" sz="1100" i="1" dirty="0" smtClean="0"/>
              <a:t>CASHE</a:t>
            </a:r>
            <a:endParaRPr lang="ru-RU" sz="1100" i="1" dirty="0"/>
          </a:p>
        </p:txBody>
      </p:sp>
      <p:sp>
        <p:nvSpPr>
          <p:cNvPr id="12" name="TextBox 11"/>
          <p:cNvSpPr txBox="1"/>
          <p:nvPr/>
        </p:nvSpPr>
        <p:spPr>
          <a:xfrm>
            <a:off x="2413185" y="2615090"/>
            <a:ext cx="1539089" cy="430887"/>
          </a:xfrm>
          <a:prstGeom prst="rect">
            <a:avLst/>
          </a:prstGeom>
          <a:noFill/>
        </p:spPr>
        <p:txBody>
          <a:bodyPr wrap="square" rtlCol="0">
            <a:spAutoFit/>
          </a:bodyPr>
          <a:lstStyle/>
          <a:p>
            <a:r>
              <a:rPr lang="ru-RU" sz="1100" dirty="0" smtClean="0"/>
              <a:t>конфигурация/отчетность/данные</a:t>
            </a:r>
            <a:endParaRPr lang="ru-RU" sz="1100" dirty="0"/>
          </a:p>
        </p:txBody>
      </p:sp>
      <p:grpSp>
        <p:nvGrpSpPr>
          <p:cNvPr id="6" name="Группа 5"/>
          <p:cNvGrpSpPr/>
          <p:nvPr/>
        </p:nvGrpSpPr>
        <p:grpSpPr>
          <a:xfrm>
            <a:off x="1496710" y="5161338"/>
            <a:ext cx="1289888" cy="960204"/>
            <a:chOff x="3029819" y="4725144"/>
            <a:chExt cx="1382683" cy="960204"/>
          </a:xfrm>
        </p:grpSpPr>
        <p:sp>
          <p:nvSpPr>
            <p:cNvPr id="28" name="Прямоугольник 27"/>
            <p:cNvSpPr/>
            <p:nvPr/>
          </p:nvSpPr>
          <p:spPr>
            <a:xfrm>
              <a:off x="3029819" y="4725144"/>
              <a:ext cx="1382683"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algn="ctr"/>
              <a:r>
                <a:rPr lang="en-US" sz="1400" dirty="0" smtClean="0">
                  <a:solidFill>
                    <a:schemeClr val="tx1"/>
                  </a:solidFill>
                </a:rPr>
                <a:t>MAS (AMS)</a:t>
              </a:r>
              <a:endParaRPr lang="ru-RU" sz="1400" dirty="0">
                <a:solidFill>
                  <a:schemeClr val="tx1"/>
                </a:solidFill>
              </a:endParaRPr>
            </a:p>
          </p:txBody>
        </p:sp>
        <p:sp>
          <p:nvSpPr>
            <p:cNvPr id="29" name="TextBox 28"/>
            <p:cNvSpPr txBox="1"/>
            <p:nvPr/>
          </p:nvSpPr>
          <p:spPr>
            <a:xfrm>
              <a:off x="3029820" y="5085184"/>
              <a:ext cx="1382682" cy="600164"/>
            </a:xfrm>
            <a:prstGeom prst="rect">
              <a:avLst/>
            </a:prstGeom>
            <a:noFill/>
          </p:spPr>
          <p:txBody>
            <a:bodyPr wrap="square" rtlCol="0">
              <a:spAutoFit/>
            </a:bodyPr>
            <a:lstStyle/>
            <a:p>
              <a:pPr marL="171450" indent="-171450">
                <a:buFont typeface="Arial" pitchFamily="34" charset="0"/>
                <a:buChar char="•"/>
              </a:pPr>
              <a:r>
                <a:rPr lang="ru-RU" sz="1100" dirty="0" smtClean="0"/>
                <a:t>объявления</a:t>
              </a:r>
            </a:p>
            <a:p>
              <a:pPr marL="171450" indent="-171450">
                <a:buFont typeface="Arial" pitchFamily="34" charset="0"/>
                <a:buChar char="•"/>
              </a:pPr>
              <a:r>
                <a:rPr lang="ru-RU" sz="1100" dirty="0" smtClean="0"/>
                <a:t>конференции</a:t>
              </a:r>
            </a:p>
            <a:p>
              <a:pPr marL="171450" indent="-171450">
                <a:buFont typeface="Arial" pitchFamily="34" charset="0"/>
                <a:buChar char="•"/>
              </a:pPr>
              <a:r>
                <a:rPr lang="ru-RU" sz="1100" dirty="0" smtClean="0"/>
                <a:t>диалоги</a:t>
              </a:r>
              <a:endParaRPr lang="ru-RU" sz="1100" dirty="0"/>
            </a:p>
          </p:txBody>
        </p:sp>
      </p:grpSp>
      <p:sp>
        <p:nvSpPr>
          <p:cNvPr id="48" name="Прямоугольник 47"/>
          <p:cNvSpPr/>
          <p:nvPr/>
        </p:nvSpPr>
        <p:spPr>
          <a:xfrm>
            <a:off x="7206268" y="2615090"/>
            <a:ext cx="79208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algn="ctr"/>
            <a:r>
              <a:rPr lang="en-US" sz="1400" dirty="0" smtClean="0">
                <a:solidFill>
                  <a:schemeClr val="tx1"/>
                </a:solidFill>
              </a:rPr>
              <a:t>AES</a:t>
            </a:r>
            <a:endParaRPr lang="ru-RU" sz="1400" dirty="0">
              <a:solidFill>
                <a:schemeClr val="tx1"/>
              </a:solidFill>
            </a:endParaRPr>
          </a:p>
        </p:txBody>
      </p:sp>
      <p:sp>
        <p:nvSpPr>
          <p:cNvPr id="50" name="Прямоугольник 49"/>
          <p:cNvSpPr/>
          <p:nvPr/>
        </p:nvSpPr>
        <p:spPr>
          <a:xfrm>
            <a:off x="7151820" y="4575060"/>
            <a:ext cx="900984" cy="2696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algn="ctr"/>
            <a:r>
              <a:rPr lang="en-US" sz="1400" dirty="0" smtClean="0">
                <a:solidFill>
                  <a:schemeClr val="tx1"/>
                </a:solidFill>
              </a:rPr>
              <a:t>CM</a:t>
            </a:r>
            <a:r>
              <a:rPr lang="ru-RU" sz="1400" dirty="0" smtClean="0">
                <a:solidFill>
                  <a:schemeClr val="tx1"/>
                </a:solidFill>
              </a:rPr>
              <a:t> </a:t>
            </a:r>
            <a:r>
              <a:rPr lang="en-US" sz="1400" dirty="0" smtClean="0">
                <a:solidFill>
                  <a:schemeClr val="tx1"/>
                </a:solidFill>
              </a:rPr>
              <a:t>ES</a:t>
            </a:r>
            <a:endParaRPr lang="ru-RU" sz="1400" dirty="0">
              <a:solidFill>
                <a:schemeClr val="tx1"/>
              </a:solidFill>
            </a:endParaRPr>
          </a:p>
        </p:txBody>
      </p:sp>
      <p:sp>
        <p:nvSpPr>
          <p:cNvPr id="53" name="TextBox 52"/>
          <p:cNvSpPr txBox="1"/>
          <p:nvPr/>
        </p:nvSpPr>
        <p:spPr>
          <a:xfrm>
            <a:off x="6511678" y="1875411"/>
            <a:ext cx="1342891" cy="276999"/>
          </a:xfrm>
          <a:prstGeom prst="rect">
            <a:avLst/>
          </a:prstGeom>
          <a:noFill/>
        </p:spPr>
        <p:txBody>
          <a:bodyPr wrap="square" rtlCol="0">
            <a:spAutoFit/>
          </a:bodyPr>
          <a:lstStyle/>
          <a:p>
            <a:r>
              <a:rPr lang="en-US" sz="1200" dirty="0" smtClean="0"/>
              <a:t>SIP CTI / TR87</a:t>
            </a:r>
            <a:endParaRPr lang="ru-RU" sz="1100" dirty="0"/>
          </a:p>
        </p:txBody>
      </p:sp>
      <p:sp>
        <p:nvSpPr>
          <p:cNvPr id="56" name="TextBox 55"/>
          <p:cNvSpPr txBox="1"/>
          <p:nvPr/>
        </p:nvSpPr>
        <p:spPr>
          <a:xfrm>
            <a:off x="7695245" y="4188020"/>
            <a:ext cx="481923" cy="276999"/>
          </a:xfrm>
          <a:prstGeom prst="rect">
            <a:avLst/>
          </a:prstGeom>
          <a:noFill/>
        </p:spPr>
        <p:txBody>
          <a:bodyPr wrap="square" rtlCol="0">
            <a:spAutoFit/>
          </a:bodyPr>
          <a:lstStyle/>
          <a:p>
            <a:r>
              <a:rPr lang="en-US" sz="1200" dirty="0" smtClean="0"/>
              <a:t>SIP</a:t>
            </a:r>
            <a:endParaRPr lang="ru-RU" sz="1100" dirty="0"/>
          </a:p>
        </p:txBody>
      </p:sp>
      <p:sp>
        <p:nvSpPr>
          <p:cNvPr id="62" name="TextBox 61"/>
          <p:cNvSpPr txBox="1"/>
          <p:nvPr/>
        </p:nvSpPr>
        <p:spPr>
          <a:xfrm>
            <a:off x="2646563" y="3847607"/>
            <a:ext cx="551239" cy="276999"/>
          </a:xfrm>
          <a:prstGeom prst="rect">
            <a:avLst/>
          </a:prstGeom>
          <a:noFill/>
        </p:spPr>
        <p:txBody>
          <a:bodyPr wrap="square" rtlCol="0">
            <a:spAutoFit/>
          </a:bodyPr>
          <a:lstStyle/>
          <a:p>
            <a:r>
              <a:rPr lang="en-US" sz="1200" dirty="0" smtClean="0"/>
              <a:t>SIP</a:t>
            </a:r>
            <a:endParaRPr lang="ru-RU" sz="1100" dirty="0"/>
          </a:p>
        </p:txBody>
      </p:sp>
      <p:pic>
        <p:nvPicPr>
          <p:cNvPr id="63" name="Picture 44" descr="9640 front with display final compress"/>
          <p:cNvPicPr>
            <a:picLocks noChangeAspect="1" noChangeArrowheads="1"/>
          </p:cNvPicPr>
          <p:nvPr/>
        </p:nvPicPr>
        <p:blipFill>
          <a:blip r:embed="rId3" cstate="print"/>
          <a:srcRect/>
          <a:stretch>
            <a:fillRect/>
          </a:stretch>
        </p:blipFill>
        <p:spPr bwMode="auto">
          <a:xfrm>
            <a:off x="5609243" y="5699232"/>
            <a:ext cx="367270" cy="422310"/>
          </a:xfrm>
          <a:prstGeom prst="rect">
            <a:avLst/>
          </a:prstGeom>
          <a:noFill/>
          <a:ln w="9525">
            <a:noFill/>
            <a:miter lim="800000"/>
            <a:headEnd/>
            <a:tailEnd/>
          </a:ln>
        </p:spPr>
      </p:pic>
      <p:sp>
        <p:nvSpPr>
          <p:cNvPr id="65" name="TextBox 64"/>
          <p:cNvSpPr txBox="1"/>
          <p:nvPr/>
        </p:nvSpPr>
        <p:spPr>
          <a:xfrm>
            <a:off x="4088675" y="5100437"/>
            <a:ext cx="893763" cy="307777"/>
          </a:xfrm>
          <a:prstGeom prst="rect">
            <a:avLst/>
          </a:prstGeom>
          <a:noFill/>
        </p:spPr>
        <p:txBody>
          <a:bodyPr wrap="square" rtlCol="0">
            <a:spAutoFit/>
          </a:bodyPr>
          <a:lstStyle/>
          <a:p>
            <a:pPr algn="ctr"/>
            <a:r>
              <a:rPr lang="en-US" sz="1400" dirty="0" smtClean="0"/>
              <a:t>AAAD</a:t>
            </a:r>
            <a:endParaRPr lang="ru-RU" sz="1400" dirty="0"/>
          </a:p>
        </p:txBody>
      </p:sp>
      <p:sp>
        <p:nvSpPr>
          <p:cNvPr id="71" name="TextBox 70"/>
          <p:cNvSpPr txBox="1"/>
          <p:nvPr/>
        </p:nvSpPr>
        <p:spPr>
          <a:xfrm>
            <a:off x="5081579" y="4296695"/>
            <a:ext cx="551239" cy="276999"/>
          </a:xfrm>
          <a:prstGeom prst="rect">
            <a:avLst/>
          </a:prstGeom>
          <a:noFill/>
        </p:spPr>
        <p:txBody>
          <a:bodyPr wrap="square" rtlCol="0">
            <a:spAutoFit/>
          </a:bodyPr>
          <a:lstStyle/>
          <a:p>
            <a:r>
              <a:rPr lang="en-US" sz="1200" dirty="0" smtClean="0"/>
              <a:t>.NET</a:t>
            </a:r>
            <a:endParaRPr lang="ru-RU" sz="1100" dirty="0"/>
          </a:p>
        </p:txBody>
      </p:sp>
      <p:sp>
        <p:nvSpPr>
          <p:cNvPr id="74" name="TextBox 73"/>
          <p:cNvSpPr txBox="1"/>
          <p:nvPr/>
        </p:nvSpPr>
        <p:spPr>
          <a:xfrm>
            <a:off x="5991298" y="5451551"/>
            <a:ext cx="643639" cy="276999"/>
          </a:xfrm>
          <a:prstGeom prst="rect">
            <a:avLst/>
          </a:prstGeom>
          <a:noFill/>
        </p:spPr>
        <p:txBody>
          <a:bodyPr wrap="square" rtlCol="0">
            <a:spAutoFit/>
          </a:bodyPr>
          <a:lstStyle/>
          <a:p>
            <a:r>
              <a:rPr lang="en-US" sz="1200" dirty="0" smtClean="0"/>
              <a:t>H.323</a:t>
            </a:r>
            <a:endParaRPr lang="ru-RU" sz="1100" dirty="0"/>
          </a:p>
        </p:txBody>
      </p:sp>
      <p:pic>
        <p:nvPicPr>
          <p:cNvPr id="2050" name="Picture 2" descr="C:\Users\gaiduk\AppData\Local\Microsoft\Windows\Temporary Internet Files\Content.IE5\P2A7UTNG\MC900379875[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44254" y="5356588"/>
            <a:ext cx="1386118" cy="929743"/>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gaiduk\AppData\Local\Microsoft\Windows\Temporary Internet Files\Content.IE5\IPM0K2C4\MC900349609[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1331" y="1740537"/>
            <a:ext cx="882746" cy="102670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21331" y="1340768"/>
            <a:ext cx="957771" cy="369332"/>
          </a:xfrm>
          <a:prstGeom prst="rect">
            <a:avLst/>
          </a:prstGeom>
          <a:noFill/>
        </p:spPr>
        <p:txBody>
          <a:bodyPr wrap="square" rtlCol="0">
            <a:spAutoFit/>
          </a:bodyPr>
          <a:lstStyle/>
          <a:p>
            <a:r>
              <a:rPr lang="en-US" dirty="0" smtClean="0"/>
              <a:t>CCMA</a:t>
            </a:r>
            <a:endParaRPr lang="ru-RU" dirty="0"/>
          </a:p>
        </p:txBody>
      </p:sp>
      <p:sp>
        <p:nvSpPr>
          <p:cNvPr id="5" name="Двойная стрелка влево/вправо 4"/>
          <p:cNvSpPr/>
          <p:nvPr/>
        </p:nvSpPr>
        <p:spPr>
          <a:xfrm>
            <a:off x="1504077" y="2213699"/>
            <a:ext cx="901120" cy="1668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9" name="Picture 3" descr="C:\Users\gaiduk\AppData\Local\Microsoft\Windows\Temporary Internet Files\Content.IE5\IPM0K2C4\MC900349609[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1331" y="3683176"/>
            <a:ext cx="882746" cy="1026702"/>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extBox 39"/>
          <p:cNvSpPr txBox="1"/>
          <p:nvPr/>
        </p:nvSpPr>
        <p:spPr>
          <a:xfrm>
            <a:off x="610205" y="3299143"/>
            <a:ext cx="957771" cy="369332"/>
          </a:xfrm>
          <a:prstGeom prst="rect">
            <a:avLst/>
          </a:prstGeom>
          <a:noFill/>
        </p:spPr>
        <p:txBody>
          <a:bodyPr wrap="square" rtlCol="0">
            <a:spAutoFit/>
          </a:bodyPr>
          <a:lstStyle/>
          <a:p>
            <a:r>
              <a:rPr lang="en-US" dirty="0" smtClean="0"/>
              <a:t>CCMM</a:t>
            </a:r>
            <a:endParaRPr lang="ru-RU" dirty="0"/>
          </a:p>
        </p:txBody>
      </p:sp>
      <p:sp>
        <p:nvSpPr>
          <p:cNvPr id="41" name="Двойная стрелка влево/вправо 40"/>
          <p:cNvSpPr/>
          <p:nvPr/>
        </p:nvSpPr>
        <p:spPr>
          <a:xfrm rot="19565766">
            <a:off x="1410636" y="3464684"/>
            <a:ext cx="1150701" cy="1665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2" name="Picture 4" descr="C:\Users\gaiduk\AppData\Local\Microsoft\Windows\Temporary Internet Files\Content.IE5\P2A7UTNG\MC900345705[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03597" y="4780920"/>
            <a:ext cx="860291" cy="125459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Двойная стрелка влево/вправо 7"/>
          <p:cNvSpPr/>
          <p:nvPr/>
        </p:nvSpPr>
        <p:spPr>
          <a:xfrm rot="5400000">
            <a:off x="2314918" y="3865168"/>
            <a:ext cx="1624535" cy="141232"/>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75033" y="3385576"/>
            <a:ext cx="2426039" cy="380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2" name="TextBox 41"/>
          <p:cNvSpPr txBox="1"/>
          <p:nvPr/>
        </p:nvSpPr>
        <p:spPr>
          <a:xfrm>
            <a:off x="5513505" y="1373232"/>
            <a:ext cx="716480" cy="369332"/>
          </a:xfrm>
          <a:prstGeom prst="rect">
            <a:avLst/>
          </a:prstGeom>
          <a:noFill/>
        </p:spPr>
        <p:txBody>
          <a:bodyPr wrap="square" rtlCol="0">
            <a:spAutoFit/>
          </a:bodyPr>
          <a:lstStyle/>
          <a:p>
            <a:r>
              <a:rPr lang="en-US" dirty="0" smtClean="0"/>
              <a:t>CCT</a:t>
            </a:r>
            <a:endParaRPr lang="ru-RU" dirty="0"/>
          </a:p>
        </p:txBody>
      </p:sp>
      <p:pic>
        <p:nvPicPr>
          <p:cNvPr id="43" name="Picture 3" descr="C:\Users\gaiduk\AppData\Local\Microsoft\Windows\Temporary Internet Files\Content.IE5\IPM0K2C4\MC900349609[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30372" y="1693070"/>
            <a:ext cx="882746" cy="1026702"/>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75033" y="2907893"/>
            <a:ext cx="2426039" cy="380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33545" y="4822425"/>
            <a:ext cx="2426039" cy="380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Прямоугольник 45"/>
          <p:cNvSpPr/>
          <p:nvPr/>
        </p:nvSpPr>
        <p:spPr>
          <a:xfrm>
            <a:off x="6699412" y="3800966"/>
            <a:ext cx="1977044" cy="2696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algn="ctr"/>
            <a:r>
              <a:rPr lang="en-US" sz="1400" dirty="0" smtClean="0">
                <a:solidFill>
                  <a:schemeClr val="tx1"/>
                </a:solidFill>
              </a:rPr>
              <a:t>Session Manager</a:t>
            </a:r>
            <a:endParaRPr lang="ru-RU" sz="1400" dirty="0">
              <a:solidFill>
                <a:schemeClr val="tx1"/>
              </a:solidFill>
            </a:endParaRPr>
          </a:p>
        </p:txBody>
      </p:sp>
      <p:sp>
        <p:nvSpPr>
          <p:cNvPr id="47" name="Двойная стрелка влево/вправо 46"/>
          <p:cNvSpPr/>
          <p:nvPr/>
        </p:nvSpPr>
        <p:spPr>
          <a:xfrm rot="1017542" flipV="1">
            <a:off x="3818173" y="3107342"/>
            <a:ext cx="2611735" cy="135026"/>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углом 16"/>
          <p:cNvSpPr/>
          <p:nvPr/>
        </p:nvSpPr>
        <p:spPr>
          <a:xfrm flipH="1">
            <a:off x="6329681" y="2127338"/>
            <a:ext cx="1292140" cy="509728"/>
          </a:xfrm>
          <a:prstGeom prst="bentArrow">
            <a:avLst>
              <a:gd name="adj1" fmla="val 10010"/>
              <a:gd name="adj2" fmla="val 12055"/>
              <a:gd name="adj3" fmla="val 15461"/>
              <a:gd name="adj4" fmla="val 4375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19" name="Прямая со стрелкой 18"/>
          <p:cNvCxnSpPr>
            <a:endCxn id="14" idx="1"/>
          </p:cNvCxnSpPr>
          <p:nvPr/>
        </p:nvCxnSpPr>
        <p:spPr>
          <a:xfrm flipV="1">
            <a:off x="5976513" y="5546713"/>
            <a:ext cx="964944" cy="363674"/>
          </a:xfrm>
          <a:prstGeom prst="straightConnector1">
            <a:avLst/>
          </a:prstGeom>
          <a:ln w="28575">
            <a:solidFill>
              <a:srgbClr val="FFC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51" name="Двойная стрелка влево/вправо 50"/>
          <p:cNvSpPr/>
          <p:nvPr/>
        </p:nvSpPr>
        <p:spPr>
          <a:xfrm>
            <a:off x="3852990" y="2206421"/>
            <a:ext cx="1640696" cy="1668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Двойная стрелка влево/вправо 53"/>
          <p:cNvSpPr/>
          <p:nvPr/>
        </p:nvSpPr>
        <p:spPr>
          <a:xfrm rot="5400000">
            <a:off x="7323779" y="4260408"/>
            <a:ext cx="596085" cy="132224"/>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p:cNvSpPr txBox="1"/>
          <p:nvPr/>
        </p:nvSpPr>
        <p:spPr>
          <a:xfrm>
            <a:off x="4840618" y="3247076"/>
            <a:ext cx="481923" cy="276999"/>
          </a:xfrm>
          <a:prstGeom prst="rect">
            <a:avLst/>
          </a:prstGeom>
          <a:noFill/>
        </p:spPr>
        <p:txBody>
          <a:bodyPr wrap="square" rtlCol="0">
            <a:spAutoFit/>
          </a:bodyPr>
          <a:lstStyle/>
          <a:p>
            <a:r>
              <a:rPr lang="en-US" sz="1200" dirty="0" smtClean="0"/>
              <a:t>SIP</a:t>
            </a:r>
            <a:endParaRPr lang="ru-RU" sz="1100" dirty="0"/>
          </a:p>
        </p:txBody>
      </p:sp>
      <p:cxnSp>
        <p:nvCxnSpPr>
          <p:cNvPr id="49" name="Прямая со стрелкой 48"/>
          <p:cNvCxnSpPr/>
          <p:nvPr/>
        </p:nvCxnSpPr>
        <p:spPr>
          <a:xfrm flipV="1">
            <a:off x="4840618" y="2830534"/>
            <a:ext cx="768625" cy="2372748"/>
          </a:xfrm>
          <a:prstGeom prst="straightConnector1">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41457" y="5259378"/>
            <a:ext cx="1492954" cy="5746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Прямая со стрелкой 19"/>
          <p:cNvCxnSpPr/>
          <p:nvPr/>
        </p:nvCxnSpPr>
        <p:spPr>
          <a:xfrm flipV="1">
            <a:off x="7671268" y="5834047"/>
            <a:ext cx="0" cy="452284"/>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419875" y="5404262"/>
            <a:ext cx="709589" cy="307777"/>
          </a:xfrm>
          <a:prstGeom prst="rect">
            <a:avLst/>
          </a:prstGeom>
          <a:noFill/>
        </p:spPr>
        <p:txBody>
          <a:bodyPr wrap="square" rtlCol="0">
            <a:spAutoFit/>
          </a:bodyPr>
          <a:lstStyle/>
          <a:p>
            <a:r>
              <a:rPr lang="en-US" sz="1400" dirty="0" smtClean="0"/>
              <a:t>G450</a:t>
            </a:r>
            <a:endParaRPr lang="ru-RU" sz="1400" dirty="0"/>
          </a:p>
        </p:txBody>
      </p:sp>
      <p:sp>
        <p:nvSpPr>
          <p:cNvPr id="22" name="TextBox 21"/>
          <p:cNvSpPr txBox="1"/>
          <p:nvPr/>
        </p:nvSpPr>
        <p:spPr>
          <a:xfrm>
            <a:off x="6975751" y="6286330"/>
            <a:ext cx="1524636" cy="276999"/>
          </a:xfrm>
          <a:prstGeom prst="rect">
            <a:avLst/>
          </a:prstGeom>
          <a:noFill/>
        </p:spPr>
        <p:txBody>
          <a:bodyPr wrap="square" rtlCol="0">
            <a:spAutoFit/>
          </a:bodyPr>
          <a:lstStyle/>
          <a:p>
            <a:r>
              <a:rPr lang="ru-RU" sz="1200" dirty="0" smtClean="0"/>
              <a:t>вызов из </a:t>
            </a:r>
            <a:r>
              <a:rPr lang="ru-RU" sz="1200" dirty="0" err="1" smtClean="0"/>
              <a:t>ТфОП</a:t>
            </a:r>
            <a:endParaRPr lang="ru-RU" sz="1200" dirty="0"/>
          </a:p>
        </p:txBody>
      </p:sp>
      <p:cxnSp>
        <p:nvCxnSpPr>
          <p:cNvPr id="24" name="Прямая со стрелкой 23"/>
          <p:cNvCxnSpPr/>
          <p:nvPr/>
        </p:nvCxnSpPr>
        <p:spPr>
          <a:xfrm flipV="1">
            <a:off x="7380312" y="4070602"/>
            <a:ext cx="0" cy="553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flipV="1">
            <a:off x="3952274" y="2637066"/>
            <a:ext cx="2360843" cy="748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3244426" y="3123516"/>
            <a:ext cx="0" cy="1624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3563888" y="5012853"/>
            <a:ext cx="3377569" cy="438698"/>
          </a:xfrm>
          <a:prstGeom prst="straightConnector1">
            <a:avLst/>
          </a:prstGeom>
          <a:ln>
            <a:solidFill>
              <a:srgbClr val="00B05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flipV="1">
            <a:off x="3952274" y="2127337"/>
            <a:ext cx="140492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a:off x="3952274" y="2975130"/>
            <a:ext cx="2277711" cy="708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49" name="Прямая со стрелкой 2048"/>
          <p:cNvCxnSpPr>
            <a:endCxn id="50" idx="1"/>
          </p:cNvCxnSpPr>
          <p:nvPr/>
        </p:nvCxnSpPr>
        <p:spPr>
          <a:xfrm>
            <a:off x="7151820" y="4124606"/>
            <a:ext cx="0" cy="585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6" name="Прямая со стрелкой 2055"/>
          <p:cNvCxnSpPr/>
          <p:nvPr/>
        </p:nvCxnSpPr>
        <p:spPr>
          <a:xfrm flipH="1">
            <a:off x="6084168" y="5728550"/>
            <a:ext cx="857289" cy="33163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58" name="Прямая со стрелкой 2057"/>
          <p:cNvCxnSpPr/>
          <p:nvPr/>
        </p:nvCxnSpPr>
        <p:spPr>
          <a:xfrm>
            <a:off x="4044254" y="2506261"/>
            <a:ext cx="12782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0" name="Прямая со стрелкой 2059"/>
          <p:cNvCxnSpPr>
            <a:endCxn id="65" idx="3"/>
          </p:cNvCxnSpPr>
          <p:nvPr/>
        </p:nvCxnSpPr>
        <p:spPr>
          <a:xfrm flipH="1">
            <a:off x="4982438" y="2830534"/>
            <a:ext cx="810440" cy="242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181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fld id="{BD17BCC1-696E-4322-A156-B3CA22799E1F}" type="slidenum">
              <a:rPr lang="en-US" smtClean="0">
                <a:solidFill>
                  <a:srgbClr val="988888"/>
                </a:solidFill>
              </a:rPr>
              <a:pPr eaLnBrk="1" hangingPunct="1"/>
              <a:t>17</a:t>
            </a:fld>
            <a:endParaRPr lang="en-US" smtClean="0">
              <a:solidFill>
                <a:srgbClr val="988888"/>
              </a:solidFill>
            </a:endParaRPr>
          </a:p>
        </p:txBody>
      </p:sp>
      <p:sp>
        <p:nvSpPr>
          <p:cNvPr id="30723" name="Rectangle 2"/>
          <p:cNvSpPr>
            <a:spLocks noGrp="1" noChangeArrowheads="1"/>
          </p:cNvSpPr>
          <p:nvPr>
            <p:ph type="title" idx="4294967295"/>
          </p:nvPr>
        </p:nvSpPr>
        <p:spPr/>
        <p:txBody>
          <a:bodyPr/>
          <a:lstStyle/>
          <a:p>
            <a:r>
              <a:rPr lang="en-US" sz="2800" dirty="0" smtClean="0"/>
              <a:t>Multimedia adjunct for Call Center Elite</a:t>
            </a:r>
          </a:p>
        </p:txBody>
      </p:sp>
      <p:sp>
        <p:nvSpPr>
          <p:cNvPr id="30724" name="AutoShape 3"/>
          <p:cNvSpPr>
            <a:spLocks noChangeArrowheads="1"/>
          </p:cNvSpPr>
          <p:nvPr/>
        </p:nvSpPr>
        <p:spPr bwMode="auto">
          <a:xfrm>
            <a:off x="539750" y="5949950"/>
            <a:ext cx="8135938" cy="574675"/>
          </a:xfrm>
          <a:prstGeom prst="roundRect">
            <a:avLst>
              <a:gd name="adj" fmla="val 16667"/>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0" tIns="0" rIns="0" bIns="0" anchor="ctr"/>
          <a:lstStyle/>
          <a:p>
            <a:pPr algn="ctr"/>
            <a:r>
              <a:rPr lang="ru-RU" b="1" dirty="0" smtClean="0">
                <a:solidFill>
                  <a:schemeClr val="bg1"/>
                </a:solidFill>
              </a:rPr>
              <a:t>На ААСС не требуется лицензия</a:t>
            </a:r>
            <a:r>
              <a:rPr lang="en-US" b="1" dirty="0" smtClean="0">
                <a:solidFill>
                  <a:schemeClr val="bg1"/>
                </a:solidFill>
              </a:rPr>
              <a:t> voice</a:t>
            </a:r>
            <a:endParaRPr lang="en-US" b="1" dirty="0">
              <a:solidFill>
                <a:schemeClr val="bg1"/>
              </a:solidFill>
            </a:endParaRPr>
          </a:p>
          <a:p>
            <a:pPr algn="ctr"/>
            <a:r>
              <a:rPr lang="ru-RU" b="1" dirty="0" smtClean="0">
                <a:solidFill>
                  <a:schemeClr val="bg1"/>
                </a:solidFill>
              </a:rPr>
              <a:t>Добавление возможностей мультимедиа к существующему </a:t>
            </a:r>
            <a:r>
              <a:rPr lang="en-US" b="1" dirty="0" smtClean="0">
                <a:solidFill>
                  <a:schemeClr val="bg1"/>
                </a:solidFill>
              </a:rPr>
              <a:t>CC Elite</a:t>
            </a:r>
            <a:endParaRPr lang="en-US" b="1" dirty="0">
              <a:solidFill>
                <a:schemeClr val="bg1"/>
              </a:solidFill>
            </a:endParaRPr>
          </a:p>
        </p:txBody>
      </p:sp>
      <p:cxnSp>
        <p:nvCxnSpPr>
          <p:cNvPr id="30727" name="Straight Connector 301"/>
          <p:cNvCxnSpPr>
            <a:cxnSpLocks noChangeShapeType="1"/>
            <a:stCxn id="30729" idx="2"/>
            <a:endCxn id="30730" idx="0"/>
          </p:cNvCxnSpPr>
          <p:nvPr/>
        </p:nvCxnSpPr>
        <p:spPr bwMode="auto">
          <a:xfrm>
            <a:off x="6818561" y="3506414"/>
            <a:ext cx="0" cy="82549"/>
          </a:xfrm>
          <a:prstGeom prst="line">
            <a:avLst/>
          </a:prstGeom>
          <a:noFill/>
          <a:ln w="38100">
            <a:solidFill>
              <a:srgbClr val="C00000"/>
            </a:solidFill>
            <a:round/>
            <a:headEnd/>
            <a:tailEnd/>
          </a:ln>
          <a:extLst>
            <a:ext uri="{909E8E84-426E-40DD-AFC4-6F175D3DCCD1}">
              <a14:hiddenFill xmlns:a14="http://schemas.microsoft.com/office/drawing/2010/main" xmlns="">
                <a:noFill/>
              </a14:hiddenFill>
            </a:ext>
          </a:extLst>
        </p:spPr>
      </p:cxnSp>
      <p:sp>
        <p:nvSpPr>
          <p:cNvPr id="30729" name="Rounded Rectangle 3"/>
          <p:cNvSpPr>
            <a:spLocks noChangeArrowheads="1"/>
          </p:cNvSpPr>
          <p:nvPr/>
        </p:nvSpPr>
        <p:spPr bwMode="auto">
          <a:xfrm>
            <a:off x="6013698" y="2903164"/>
            <a:ext cx="1609725" cy="603250"/>
          </a:xfrm>
          <a:prstGeom prst="roundRect">
            <a:avLst>
              <a:gd name="adj" fmla="val 16667"/>
            </a:avLst>
          </a:prstGeom>
          <a:solidFill>
            <a:srgbClr val="C00000">
              <a:alpha val="8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lnSpc>
                <a:spcPct val="85000"/>
              </a:lnSpc>
            </a:pPr>
            <a:r>
              <a:rPr lang="fr-FR" sz="1200" b="1">
                <a:solidFill>
                  <a:schemeClr val="bg1"/>
                </a:solidFill>
                <a:latin typeface="Calibri" pitchFamily="34" charset="0"/>
                <a:cs typeface="Arial" pitchFamily="34" charset="0"/>
              </a:rPr>
              <a:t>Avaya Aura</a:t>
            </a:r>
            <a:br>
              <a:rPr lang="fr-FR" sz="1200" b="1">
                <a:solidFill>
                  <a:schemeClr val="bg1"/>
                </a:solidFill>
                <a:latin typeface="Calibri" pitchFamily="34" charset="0"/>
                <a:cs typeface="Arial" pitchFamily="34" charset="0"/>
              </a:rPr>
            </a:br>
            <a:r>
              <a:rPr lang="fr-FR" sz="1200" b="1">
                <a:solidFill>
                  <a:schemeClr val="bg1"/>
                </a:solidFill>
                <a:latin typeface="Calibri" pitchFamily="34" charset="0"/>
                <a:cs typeface="Arial" pitchFamily="34" charset="0"/>
              </a:rPr>
              <a:t>Call Center Elite 6.0</a:t>
            </a:r>
          </a:p>
        </p:txBody>
      </p:sp>
      <p:sp>
        <p:nvSpPr>
          <p:cNvPr id="30730" name="Rounded Rectangle 3"/>
          <p:cNvSpPr>
            <a:spLocks noChangeArrowheads="1"/>
          </p:cNvSpPr>
          <p:nvPr/>
        </p:nvSpPr>
        <p:spPr bwMode="auto">
          <a:xfrm>
            <a:off x="6013698" y="3588963"/>
            <a:ext cx="1609725" cy="555625"/>
          </a:xfrm>
          <a:prstGeom prst="roundRect">
            <a:avLst>
              <a:gd name="adj" fmla="val 16667"/>
            </a:avLst>
          </a:prstGeom>
          <a:solidFill>
            <a:srgbClr val="C00000">
              <a:alpha val="8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lnSpc>
                <a:spcPct val="85000"/>
              </a:lnSpc>
            </a:pPr>
            <a:r>
              <a:rPr lang="fr-FR" sz="1200" b="1">
                <a:solidFill>
                  <a:schemeClr val="bg1"/>
                </a:solidFill>
                <a:latin typeface="Calibri" pitchFamily="34" charset="0"/>
                <a:cs typeface="Arial" pitchFamily="34" charset="0"/>
              </a:rPr>
              <a:t>Avaya Aura</a:t>
            </a:r>
            <a:br>
              <a:rPr lang="fr-FR" sz="1200" b="1">
                <a:solidFill>
                  <a:schemeClr val="bg1"/>
                </a:solidFill>
                <a:latin typeface="Calibri" pitchFamily="34" charset="0"/>
                <a:cs typeface="Arial" pitchFamily="34" charset="0"/>
              </a:rPr>
            </a:br>
            <a:r>
              <a:rPr lang="fr-FR" sz="1200" b="1">
                <a:solidFill>
                  <a:schemeClr val="bg1"/>
                </a:solidFill>
                <a:latin typeface="Calibri" pitchFamily="34" charset="0"/>
                <a:cs typeface="Arial" pitchFamily="34" charset="0"/>
              </a:rPr>
              <a:t>Comm. Manager</a:t>
            </a:r>
          </a:p>
        </p:txBody>
      </p:sp>
      <p:cxnSp>
        <p:nvCxnSpPr>
          <p:cNvPr id="30731" name="Elbow Connector 144"/>
          <p:cNvCxnSpPr>
            <a:cxnSpLocks noChangeShapeType="1"/>
            <a:stCxn id="30734" idx="1"/>
            <a:endCxn id="30733" idx="1"/>
          </p:cNvCxnSpPr>
          <p:nvPr/>
        </p:nvCxnSpPr>
        <p:spPr bwMode="auto">
          <a:xfrm rot="10800000" flipH="1" flipV="1">
            <a:off x="1070459" y="2926599"/>
            <a:ext cx="274424" cy="1100462"/>
          </a:xfrm>
          <a:prstGeom prst="bentConnector3">
            <a:avLst>
              <a:gd name="adj1" fmla="val -83302"/>
            </a:avLst>
          </a:prstGeom>
          <a:noFill/>
          <a:ln w="38100">
            <a:solidFill>
              <a:srgbClr val="C00000"/>
            </a:solidFill>
            <a:round/>
            <a:headEnd/>
            <a:tailEnd/>
          </a:ln>
          <a:extLst>
            <a:ext uri="{909E8E84-426E-40DD-AFC4-6F175D3DCCD1}">
              <a14:hiddenFill xmlns:a14="http://schemas.microsoft.com/office/drawing/2010/main" xmlns="">
                <a:noFill/>
              </a14:hiddenFill>
            </a:ext>
          </a:extLst>
        </p:spPr>
      </p:cxnSp>
      <p:cxnSp>
        <p:nvCxnSpPr>
          <p:cNvPr id="30732" name="Elbow Connector 147"/>
          <p:cNvCxnSpPr>
            <a:cxnSpLocks noChangeShapeType="1"/>
            <a:stCxn id="30745" idx="3"/>
            <a:endCxn id="30729" idx="3"/>
          </p:cNvCxnSpPr>
          <p:nvPr/>
        </p:nvCxnSpPr>
        <p:spPr bwMode="auto">
          <a:xfrm>
            <a:off x="7108576" y="2001208"/>
            <a:ext cx="514847" cy="1203581"/>
          </a:xfrm>
          <a:prstGeom prst="bentConnector3">
            <a:avLst>
              <a:gd name="adj1" fmla="val 144402"/>
            </a:avLst>
          </a:prstGeom>
          <a:noFill/>
          <a:ln w="38100">
            <a:solidFill>
              <a:srgbClr val="C00000"/>
            </a:solidFill>
            <a:round/>
            <a:headEnd/>
            <a:tailEnd/>
          </a:ln>
          <a:extLst>
            <a:ext uri="{909E8E84-426E-40DD-AFC4-6F175D3DCCD1}">
              <a14:hiddenFill xmlns:a14="http://schemas.microsoft.com/office/drawing/2010/main" xmlns="">
                <a:noFill/>
              </a14:hiddenFill>
            </a:ext>
          </a:extLst>
        </p:spPr>
      </p:cxnSp>
      <p:sp>
        <p:nvSpPr>
          <p:cNvPr id="30733" name="Rounded Rectangle 3"/>
          <p:cNvSpPr>
            <a:spLocks noChangeArrowheads="1"/>
          </p:cNvSpPr>
          <p:nvPr/>
        </p:nvSpPr>
        <p:spPr bwMode="auto">
          <a:xfrm>
            <a:off x="1344883" y="3749248"/>
            <a:ext cx="1609725" cy="555625"/>
          </a:xfrm>
          <a:prstGeom prst="roundRect">
            <a:avLst>
              <a:gd name="adj" fmla="val 16667"/>
            </a:avLst>
          </a:prstGeom>
          <a:solidFill>
            <a:srgbClr val="C00000">
              <a:alpha val="8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lnSpc>
                <a:spcPct val="85000"/>
              </a:lnSpc>
            </a:pPr>
            <a:r>
              <a:rPr lang="fr-FR" sz="1200" b="1" dirty="0">
                <a:solidFill>
                  <a:schemeClr val="bg1"/>
                </a:solidFill>
                <a:latin typeface="Calibri" pitchFamily="34" charset="0"/>
                <a:cs typeface="Arial" pitchFamily="34" charset="0"/>
              </a:rPr>
              <a:t>Avaya Aura</a:t>
            </a:r>
            <a:br>
              <a:rPr lang="fr-FR" sz="1200" b="1" dirty="0">
                <a:solidFill>
                  <a:schemeClr val="bg1"/>
                </a:solidFill>
                <a:latin typeface="Calibri" pitchFamily="34" charset="0"/>
                <a:cs typeface="Arial" pitchFamily="34" charset="0"/>
              </a:rPr>
            </a:br>
            <a:r>
              <a:rPr lang="fr-FR" sz="1200" b="1" dirty="0">
                <a:solidFill>
                  <a:schemeClr val="bg1"/>
                </a:solidFill>
                <a:latin typeface="Calibri" pitchFamily="34" charset="0"/>
                <a:cs typeface="Arial" pitchFamily="34" charset="0"/>
              </a:rPr>
              <a:t>Contact Center 6.1</a:t>
            </a:r>
          </a:p>
        </p:txBody>
      </p:sp>
      <p:pic>
        <p:nvPicPr>
          <p:cNvPr id="30734" name="Picture 29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0459" y="2156338"/>
            <a:ext cx="2158575" cy="1540521"/>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
        <p:nvSpPr>
          <p:cNvPr id="30735" name="Rectangle 88"/>
          <p:cNvSpPr>
            <a:spLocks noChangeArrowheads="1"/>
          </p:cNvSpPr>
          <p:nvPr/>
        </p:nvSpPr>
        <p:spPr bwMode="auto">
          <a:xfrm>
            <a:off x="1301319" y="4310881"/>
            <a:ext cx="1694637"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85000"/>
              </a:lnSpc>
            </a:pPr>
            <a:r>
              <a:rPr lang="en-US" sz="1200" b="1" dirty="0">
                <a:solidFill>
                  <a:schemeClr val="tx1"/>
                </a:solidFill>
                <a:latin typeface="Calibri" pitchFamily="34" charset="0"/>
                <a:cs typeface="Arial" pitchFamily="34" charset="0"/>
              </a:rPr>
              <a:t>Multimedia:</a:t>
            </a:r>
            <a:r>
              <a:rPr lang="en-US" sz="1200" dirty="0">
                <a:solidFill>
                  <a:schemeClr val="tx1"/>
                </a:solidFill>
                <a:latin typeface="Calibri" pitchFamily="34" charset="0"/>
                <a:cs typeface="Arial" pitchFamily="34" charset="0"/>
              </a:rPr>
              <a:t> Avaya Aura Agent Desktop</a:t>
            </a:r>
          </a:p>
        </p:txBody>
      </p:sp>
      <p:pic>
        <p:nvPicPr>
          <p:cNvPr id="30736"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20381" y="2186220"/>
            <a:ext cx="574675"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737" name="Group 155"/>
          <p:cNvGrpSpPr>
            <a:grpSpLocks/>
          </p:cNvGrpSpPr>
          <p:nvPr/>
        </p:nvGrpSpPr>
        <p:grpSpPr bwMode="auto">
          <a:xfrm>
            <a:off x="5862534" y="1719617"/>
            <a:ext cx="417513" cy="485775"/>
            <a:chOff x="1949399" y="3802793"/>
            <a:chExt cx="478185" cy="557757"/>
          </a:xfrm>
        </p:grpSpPr>
        <p:sp>
          <p:nvSpPr>
            <p:cNvPr id="30764" name="Freeform 209"/>
            <p:cNvSpPr>
              <a:spLocks/>
            </p:cNvSpPr>
            <p:nvPr/>
          </p:nvSpPr>
          <p:spPr bwMode="auto">
            <a:xfrm>
              <a:off x="1984449" y="4092927"/>
              <a:ext cx="157726" cy="257619"/>
            </a:xfrm>
            <a:custGeom>
              <a:avLst/>
              <a:gdLst>
                <a:gd name="T0" fmla="*/ 2147483647 w 303"/>
                <a:gd name="T1" fmla="*/ 2147483647 h 498"/>
                <a:gd name="T2" fmla="*/ 2147483647 w 303"/>
                <a:gd name="T3" fmla="*/ 2147483647 h 498"/>
                <a:gd name="T4" fmla="*/ 2147483647 w 303"/>
                <a:gd name="T5" fmla="*/ 2147483647 h 498"/>
                <a:gd name="T6" fmla="*/ 2147483647 w 303"/>
                <a:gd name="T7" fmla="*/ 2147483647 h 498"/>
                <a:gd name="T8" fmla="*/ 2147483647 w 303"/>
                <a:gd name="T9" fmla="*/ 2147483647 h 498"/>
                <a:gd name="T10" fmla="*/ 2147483647 w 303"/>
                <a:gd name="T11" fmla="*/ 2147483647 h 498"/>
                <a:gd name="T12" fmla="*/ 0 60000 65536"/>
                <a:gd name="T13" fmla="*/ 0 60000 65536"/>
                <a:gd name="T14" fmla="*/ 0 60000 65536"/>
                <a:gd name="T15" fmla="*/ 0 60000 65536"/>
                <a:gd name="T16" fmla="*/ 0 60000 65536"/>
                <a:gd name="T17" fmla="*/ 0 60000 65536"/>
                <a:gd name="T18" fmla="*/ 0 w 303"/>
                <a:gd name="T19" fmla="*/ 0 h 498"/>
                <a:gd name="T20" fmla="*/ 303 w 303"/>
                <a:gd name="T21" fmla="*/ 498 h 498"/>
              </a:gdLst>
              <a:ahLst/>
              <a:cxnLst>
                <a:cxn ang="T12">
                  <a:pos x="T0" y="T1"/>
                </a:cxn>
                <a:cxn ang="T13">
                  <a:pos x="T2" y="T3"/>
                </a:cxn>
                <a:cxn ang="T14">
                  <a:pos x="T4" y="T5"/>
                </a:cxn>
                <a:cxn ang="T15">
                  <a:pos x="T6" y="T7"/>
                </a:cxn>
                <a:cxn ang="T16">
                  <a:pos x="T8" y="T9"/>
                </a:cxn>
                <a:cxn ang="T17">
                  <a:pos x="T10" y="T11"/>
                </a:cxn>
              </a:cxnLst>
              <a:rect l="T18" t="T19" r="T20" b="T21"/>
              <a:pathLst>
                <a:path w="303" h="498">
                  <a:moveTo>
                    <a:pt x="19" y="195"/>
                  </a:moveTo>
                  <a:cubicBezTo>
                    <a:pt x="19" y="195"/>
                    <a:pt x="54" y="384"/>
                    <a:pt x="303" y="498"/>
                  </a:cubicBezTo>
                  <a:cubicBezTo>
                    <a:pt x="303" y="479"/>
                    <a:pt x="303" y="479"/>
                    <a:pt x="303" y="479"/>
                  </a:cubicBezTo>
                  <a:cubicBezTo>
                    <a:pt x="303" y="479"/>
                    <a:pt x="100" y="371"/>
                    <a:pt x="48" y="189"/>
                  </a:cubicBezTo>
                  <a:cubicBezTo>
                    <a:pt x="0" y="0"/>
                    <a:pt x="48" y="189"/>
                    <a:pt x="48" y="189"/>
                  </a:cubicBezTo>
                  <a:cubicBezTo>
                    <a:pt x="19" y="195"/>
                    <a:pt x="19" y="195"/>
                    <a:pt x="19" y="195"/>
                  </a:cubicBezTo>
                </a:path>
              </a:pathLst>
            </a:custGeom>
            <a:solidFill>
              <a:schemeClr val="accent1"/>
            </a:solidFill>
            <a:ln w="9525">
              <a:solidFill>
                <a:srgbClr val="C00000"/>
              </a:solidFill>
              <a:round/>
              <a:headEnd/>
              <a:tailEnd/>
            </a:ln>
          </p:spPr>
          <p:txBody>
            <a:bodyPr/>
            <a:lstStyle/>
            <a:p>
              <a:endParaRPr lang="ru-RU"/>
            </a:p>
          </p:txBody>
        </p:sp>
        <p:sp>
          <p:nvSpPr>
            <p:cNvPr id="30765" name="Freeform 210"/>
            <p:cNvSpPr>
              <a:spLocks/>
            </p:cNvSpPr>
            <p:nvPr/>
          </p:nvSpPr>
          <p:spPr bwMode="auto">
            <a:xfrm>
              <a:off x="2132161" y="4338040"/>
              <a:ext cx="102647" cy="22510"/>
            </a:xfrm>
            <a:custGeom>
              <a:avLst/>
              <a:gdLst>
                <a:gd name="T0" fmla="*/ 2147483647 w 197"/>
                <a:gd name="T1" fmla="*/ 2147483647 h 42"/>
                <a:gd name="T2" fmla="*/ 2147483647 w 197"/>
                <a:gd name="T3" fmla="*/ 2147483647 h 42"/>
                <a:gd name="T4" fmla="*/ 2147483647 w 197"/>
                <a:gd name="T5" fmla="*/ 2147483647 h 42"/>
                <a:gd name="T6" fmla="*/ 0 w 197"/>
                <a:gd name="T7" fmla="*/ 2147483647 h 42"/>
                <a:gd name="T8" fmla="*/ 0 w 197"/>
                <a:gd name="T9" fmla="*/ 2147483647 h 42"/>
                <a:gd name="T10" fmla="*/ 2147483647 w 197"/>
                <a:gd name="T11" fmla="*/ 0 h 42"/>
                <a:gd name="T12" fmla="*/ 2147483647 w 197"/>
                <a:gd name="T13" fmla="*/ 0 h 42"/>
                <a:gd name="T14" fmla="*/ 2147483647 w 197"/>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42"/>
                <a:gd name="T26" fmla="*/ 197 w 197"/>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42">
                  <a:moveTo>
                    <a:pt x="197" y="21"/>
                  </a:moveTo>
                  <a:cubicBezTo>
                    <a:pt x="197" y="32"/>
                    <a:pt x="188" y="42"/>
                    <a:pt x="176" y="42"/>
                  </a:cubicBezTo>
                  <a:cubicBezTo>
                    <a:pt x="20" y="42"/>
                    <a:pt x="20" y="42"/>
                    <a:pt x="20" y="42"/>
                  </a:cubicBezTo>
                  <a:cubicBezTo>
                    <a:pt x="9" y="42"/>
                    <a:pt x="0" y="32"/>
                    <a:pt x="0" y="21"/>
                  </a:cubicBezTo>
                  <a:cubicBezTo>
                    <a:pt x="0" y="21"/>
                    <a:pt x="0" y="21"/>
                    <a:pt x="0" y="21"/>
                  </a:cubicBezTo>
                  <a:cubicBezTo>
                    <a:pt x="0" y="9"/>
                    <a:pt x="9" y="0"/>
                    <a:pt x="20" y="0"/>
                  </a:cubicBezTo>
                  <a:cubicBezTo>
                    <a:pt x="176" y="0"/>
                    <a:pt x="176" y="0"/>
                    <a:pt x="176" y="0"/>
                  </a:cubicBezTo>
                  <a:cubicBezTo>
                    <a:pt x="188" y="0"/>
                    <a:pt x="197" y="9"/>
                    <a:pt x="197" y="21"/>
                  </a:cubicBezTo>
                  <a:close/>
                </a:path>
              </a:pathLst>
            </a:custGeom>
            <a:solidFill>
              <a:schemeClr val="accent1"/>
            </a:solidFill>
            <a:ln w="9525">
              <a:solidFill>
                <a:srgbClr val="C00000"/>
              </a:solidFill>
              <a:round/>
              <a:headEnd/>
              <a:tailEnd/>
            </a:ln>
          </p:spPr>
          <p:txBody>
            <a:bodyPr/>
            <a:lstStyle/>
            <a:p>
              <a:endParaRPr lang="ru-RU"/>
            </a:p>
          </p:txBody>
        </p:sp>
        <p:sp>
          <p:nvSpPr>
            <p:cNvPr id="30766" name="Freeform 211"/>
            <p:cNvSpPr>
              <a:spLocks/>
            </p:cNvSpPr>
            <p:nvPr/>
          </p:nvSpPr>
          <p:spPr bwMode="auto">
            <a:xfrm>
              <a:off x="1949399" y="4082922"/>
              <a:ext cx="95136" cy="110051"/>
            </a:xfrm>
            <a:custGeom>
              <a:avLst/>
              <a:gdLst>
                <a:gd name="T0" fmla="*/ 2147483647 w 183"/>
                <a:gd name="T1" fmla="*/ 2147483647 h 214"/>
                <a:gd name="T2" fmla="*/ 2147483647 w 183"/>
                <a:gd name="T3" fmla="*/ 2147483647 h 214"/>
                <a:gd name="T4" fmla="*/ 2147483647 w 183"/>
                <a:gd name="T5" fmla="*/ 2147483647 h 214"/>
                <a:gd name="T6" fmla="*/ 0 w 183"/>
                <a:gd name="T7" fmla="*/ 2147483647 h 214"/>
                <a:gd name="T8" fmla="*/ 0 w 183"/>
                <a:gd name="T9" fmla="*/ 2147483647 h 214"/>
                <a:gd name="T10" fmla="*/ 2147483647 w 183"/>
                <a:gd name="T11" fmla="*/ 0 h 214"/>
                <a:gd name="T12" fmla="*/ 2147483647 w 183"/>
                <a:gd name="T13" fmla="*/ 0 h 214"/>
                <a:gd name="T14" fmla="*/ 2147483647 w 183"/>
                <a:gd name="T15" fmla="*/ 2147483647 h 214"/>
                <a:gd name="T16" fmla="*/ 2147483647 w 183"/>
                <a:gd name="T17" fmla="*/ 214748364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214"/>
                <a:gd name="T29" fmla="*/ 183 w 183"/>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214">
                  <a:moveTo>
                    <a:pt x="183" y="188"/>
                  </a:moveTo>
                  <a:cubicBezTo>
                    <a:pt x="183" y="202"/>
                    <a:pt x="171" y="214"/>
                    <a:pt x="157" y="214"/>
                  </a:cubicBezTo>
                  <a:cubicBezTo>
                    <a:pt x="26" y="214"/>
                    <a:pt x="26" y="214"/>
                    <a:pt x="26" y="214"/>
                  </a:cubicBezTo>
                  <a:cubicBezTo>
                    <a:pt x="12" y="214"/>
                    <a:pt x="0" y="202"/>
                    <a:pt x="0" y="188"/>
                  </a:cubicBezTo>
                  <a:cubicBezTo>
                    <a:pt x="0" y="26"/>
                    <a:pt x="0" y="26"/>
                    <a:pt x="0" y="26"/>
                  </a:cubicBezTo>
                  <a:cubicBezTo>
                    <a:pt x="0" y="12"/>
                    <a:pt x="12" y="0"/>
                    <a:pt x="26" y="0"/>
                  </a:cubicBezTo>
                  <a:cubicBezTo>
                    <a:pt x="157" y="0"/>
                    <a:pt x="157" y="0"/>
                    <a:pt x="157" y="0"/>
                  </a:cubicBezTo>
                  <a:cubicBezTo>
                    <a:pt x="171" y="0"/>
                    <a:pt x="183" y="12"/>
                    <a:pt x="183" y="26"/>
                  </a:cubicBezTo>
                  <a:lnTo>
                    <a:pt x="183" y="188"/>
                  </a:lnTo>
                  <a:close/>
                </a:path>
              </a:pathLst>
            </a:custGeom>
            <a:solidFill>
              <a:schemeClr val="accent1"/>
            </a:solidFill>
            <a:ln w="9525">
              <a:solidFill>
                <a:srgbClr val="C00000"/>
              </a:solidFill>
              <a:round/>
              <a:headEnd/>
              <a:tailEnd/>
            </a:ln>
          </p:spPr>
          <p:txBody>
            <a:bodyPr/>
            <a:lstStyle/>
            <a:p>
              <a:endParaRPr lang="ru-RU"/>
            </a:p>
          </p:txBody>
        </p:sp>
        <p:sp>
          <p:nvSpPr>
            <p:cNvPr id="30767" name="Freeform 212"/>
            <p:cNvSpPr>
              <a:spLocks/>
            </p:cNvSpPr>
            <p:nvPr/>
          </p:nvSpPr>
          <p:spPr bwMode="auto">
            <a:xfrm>
              <a:off x="2332448" y="4082922"/>
              <a:ext cx="95136" cy="110051"/>
            </a:xfrm>
            <a:custGeom>
              <a:avLst/>
              <a:gdLst>
                <a:gd name="T0" fmla="*/ 2147483647 w 183"/>
                <a:gd name="T1" fmla="*/ 2147483647 h 214"/>
                <a:gd name="T2" fmla="*/ 2147483647 w 183"/>
                <a:gd name="T3" fmla="*/ 2147483647 h 214"/>
                <a:gd name="T4" fmla="*/ 2147483647 w 183"/>
                <a:gd name="T5" fmla="*/ 2147483647 h 214"/>
                <a:gd name="T6" fmla="*/ 0 w 183"/>
                <a:gd name="T7" fmla="*/ 2147483647 h 214"/>
                <a:gd name="T8" fmla="*/ 0 w 183"/>
                <a:gd name="T9" fmla="*/ 2147483647 h 214"/>
                <a:gd name="T10" fmla="*/ 2147483647 w 183"/>
                <a:gd name="T11" fmla="*/ 0 h 214"/>
                <a:gd name="T12" fmla="*/ 2147483647 w 183"/>
                <a:gd name="T13" fmla="*/ 0 h 214"/>
                <a:gd name="T14" fmla="*/ 2147483647 w 183"/>
                <a:gd name="T15" fmla="*/ 2147483647 h 214"/>
                <a:gd name="T16" fmla="*/ 2147483647 w 183"/>
                <a:gd name="T17" fmla="*/ 214748364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214"/>
                <a:gd name="T29" fmla="*/ 183 w 183"/>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214">
                  <a:moveTo>
                    <a:pt x="183" y="188"/>
                  </a:moveTo>
                  <a:cubicBezTo>
                    <a:pt x="183" y="202"/>
                    <a:pt x="171" y="214"/>
                    <a:pt x="157" y="214"/>
                  </a:cubicBezTo>
                  <a:cubicBezTo>
                    <a:pt x="26" y="214"/>
                    <a:pt x="26" y="214"/>
                    <a:pt x="26" y="214"/>
                  </a:cubicBezTo>
                  <a:cubicBezTo>
                    <a:pt x="12" y="214"/>
                    <a:pt x="0" y="202"/>
                    <a:pt x="0" y="188"/>
                  </a:cubicBezTo>
                  <a:cubicBezTo>
                    <a:pt x="0" y="26"/>
                    <a:pt x="0" y="26"/>
                    <a:pt x="0" y="26"/>
                  </a:cubicBezTo>
                  <a:cubicBezTo>
                    <a:pt x="0" y="12"/>
                    <a:pt x="12" y="0"/>
                    <a:pt x="26" y="0"/>
                  </a:cubicBezTo>
                  <a:cubicBezTo>
                    <a:pt x="157" y="0"/>
                    <a:pt x="157" y="0"/>
                    <a:pt x="157" y="0"/>
                  </a:cubicBezTo>
                  <a:cubicBezTo>
                    <a:pt x="171" y="0"/>
                    <a:pt x="183" y="12"/>
                    <a:pt x="183" y="26"/>
                  </a:cubicBezTo>
                  <a:lnTo>
                    <a:pt x="183" y="188"/>
                  </a:lnTo>
                  <a:close/>
                </a:path>
              </a:pathLst>
            </a:custGeom>
            <a:solidFill>
              <a:schemeClr val="accent1"/>
            </a:solidFill>
            <a:ln w="9525">
              <a:solidFill>
                <a:srgbClr val="C00000"/>
              </a:solidFill>
              <a:round/>
              <a:headEnd/>
              <a:tailEnd/>
            </a:ln>
          </p:spPr>
          <p:txBody>
            <a:bodyPr/>
            <a:lstStyle/>
            <a:p>
              <a:endParaRPr lang="ru-RU"/>
            </a:p>
          </p:txBody>
        </p:sp>
        <p:sp>
          <p:nvSpPr>
            <p:cNvPr id="30768" name="Freeform 213"/>
            <p:cNvSpPr>
              <a:spLocks/>
            </p:cNvSpPr>
            <p:nvPr/>
          </p:nvSpPr>
          <p:spPr bwMode="auto">
            <a:xfrm>
              <a:off x="1986953" y="3802793"/>
              <a:ext cx="202790" cy="280129"/>
            </a:xfrm>
            <a:custGeom>
              <a:avLst/>
              <a:gdLst>
                <a:gd name="T0" fmla="*/ 2147483647 w 388"/>
                <a:gd name="T1" fmla="*/ 2147483647 h 542"/>
                <a:gd name="T2" fmla="*/ 2147483647 w 388"/>
                <a:gd name="T3" fmla="*/ 2147483647 h 542"/>
                <a:gd name="T4" fmla="*/ 2147483647 w 388"/>
                <a:gd name="T5" fmla="*/ 2147483647 h 542"/>
                <a:gd name="T6" fmla="*/ 0 w 388"/>
                <a:gd name="T7" fmla="*/ 2147483647 h 542"/>
                <a:gd name="T8" fmla="*/ 2147483647 w 388"/>
                <a:gd name="T9" fmla="*/ 2147483647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52" y="542"/>
                  </a:moveTo>
                  <a:cubicBezTo>
                    <a:pt x="52" y="542"/>
                    <a:pt x="4" y="94"/>
                    <a:pt x="388" y="94"/>
                  </a:cubicBezTo>
                  <a:cubicBezTo>
                    <a:pt x="388" y="42"/>
                    <a:pt x="388" y="42"/>
                    <a:pt x="388" y="42"/>
                  </a:cubicBezTo>
                  <a:cubicBezTo>
                    <a:pt x="388" y="42"/>
                    <a:pt x="0" y="0"/>
                    <a:pt x="0" y="540"/>
                  </a:cubicBezTo>
                  <a:lnTo>
                    <a:pt x="52" y="542"/>
                  </a:lnTo>
                  <a:close/>
                </a:path>
              </a:pathLst>
            </a:custGeom>
            <a:solidFill>
              <a:schemeClr val="accent1"/>
            </a:solidFill>
            <a:ln w="9525">
              <a:solidFill>
                <a:srgbClr val="C00000"/>
              </a:solidFill>
              <a:round/>
              <a:headEnd/>
              <a:tailEnd/>
            </a:ln>
          </p:spPr>
          <p:txBody>
            <a:bodyPr/>
            <a:lstStyle/>
            <a:p>
              <a:endParaRPr lang="ru-RU"/>
            </a:p>
          </p:txBody>
        </p:sp>
        <p:sp>
          <p:nvSpPr>
            <p:cNvPr id="30769" name="Freeform 214"/>
            <p:cNvSpPr>
              <a:spLocks/>
            </p:cNvSpPr>
            <p:nvPr/>
          </p:nvSpPr>
          <p:spPr bwMode="auto">
            <a:xfrm>
              <a:off x="2189743" y="3802793"/>
              <a:ext cx="202790" cy="280129"/>
            </a:xfrm>
            <a:custGeom>
              <a:avLst/>
              <a:gdLst>
                <a:gd name="T0" fmla="*/ 2147483647 w 388"/>
                <a:gd name="T1" fmla="*/ 2147483647 h 542"/>
                <a:gd name="T2" fmla="*/ 0 w 388"/>
                <a:gd name="T3" fmla="*/ 2147483647 h 542"/>
                <a:gd name="T4" fmla="*/ 0 w 388"/>
                <a:gd name="T5" fmla="*/ 2147483647 h 542"/>
                <a:gd name="T6" fmla="*/ 2147483647 w 388"/>
                <a:gd name="T7" fmla="*/ 2147483647 h 542"/>
                <a:gd name="T8" fmla="*/ 2147483647 w 388"/>
                <a:gd name="T9" fmla="*/ 2147483647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336" y="542"/>
                  </a:moveTo>
                  <a:cubicBezTo>
                    <a:pt x="336" y="542"/>
                    <a:pt x="384" y="94"/>
                    <a:pt x="0" y="94"/>
                  </a:cubicBezTo>
                  <a:cubicBezTo>
                    <a:pt x="0" y="42"/>
                    <a:pt x="0" y="42"/>
                    <a:pt x="0" y="42"/>
                  </a:cubicBezTo>
                  <a:cubicBezTo>
                    <a:pt x="0" y="42"/>
                    <a:pt x="388" y="0"/>
                    <a:pt x="388" y="540"/>
                  </a:cubicBezTo>
                  <a:lnTo>
                    <a:pt x="336" y="542"/>
                  </a:lnTo>
                  <a:close/>
                </a:path>
              </a:pathLst>
            </a:custGeom>
            <a:solidFill>
              <a:schemeClr val="accent1"/>
            </a:solidFill>
            <a:ln w="9525">
              <a:solidFill>
                <a:srgbClr val="C00000"/>
              </a:solidFill>
              <a:round/>
              <a:headEnd/>
              <a:tailEnd/>
            </a:ln>
          </p:spPr>
          <p:txBody>
            <a:bodyPr/>
            <a:lstStyle/>
            <a:p>
              <a:endParaRPr lang="ru-RU"/>
            </a:p>
          </p:txBody>
        </p:sp>
      </p:grpSp>
      <p:grpSp>
        <p:nvGrpSpPr>
          <p:cNvPr id="30740" name="Group 24"/>
          <p:cNvGrpSpPr>
            <a:grpSpLocks/>
          </p:cNvGrpSpPr>
          <p:nvPr/>
        </p:nvGrpSpPr>
        <p:grpSpPr bwMode="auto">
          <a:xfrm>
            <a:off x="1853403" y="2668161"/>
            <a:ext cx="1225550" cy="442913"/>
            <a:chOff x="1532" y="3216"/>
            <a:chExt cx="910" cy="327"/>
          </a:xfrm>
        </p:grpSpPr>
        <p:grpSp>
          <p:nvGrpSpPr>
            <p:cNvPr id="30747" name="Group 171"/>
            <p:cNvGrpSpPr>
              <a:grpSpLocks/>
            </p:cNvGrpSpPr>
            <p:nvPr/>
          </p:nvGrpSpPr>
          <p:grpSpPr bwMode="auto">
            <a:xfrm>
              <a:off x="1866" y="3244"/>
              <a:ext cx="263" cy="252"/>
              <a:chOff x="4211" y="3541"/>
              <a:chExt cx="376" cy="376"/>
            </a:xfrm>
          </p:grpSpPr>
          <p:sp>
            <p:nvSpPr>
              <p:cNvPr id="46" name="Oval 48"/>
              <p:cNvSpPr>
                <a:spLocks noChangeArrowheads="1"/>
              </p:cNvSpPr>
              <p:nvPr/>
            </p:nvSpPr>
            <p:spPr bwMode="auto">
              <a:xfrm>
                <a:off x="4211" y="3541"/>
                <a:ext cx="376" cy="376"/>
              </a:xfrm>
              <a:prstGeom prst="ellipse">
                <a:avLst/>
              </a:pr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fontAlgn="auto">
                  <a:spcBef>
                    <a:spcPts val="0"/>
                  </a:spcBef>
                  <a:spcAft>
                    <a:spcPts val="0"/>
                  </a:spcAft>
                  <a:defRPr/>
                </a:pPr>
                <a:endParaRPr lang="en-US">
                  <a:solidFill>
                    <a:schemeClr val="tx1"/>
                  </a:solidFill>
                  <a:latin typeface="+mn-lt"/>
                  <a:ea typeface="MS PGothic" pitchFamily="34" charset="-128"/>
                </a:endParaRPr>
              </a:p>
            </p:txBody>
          </p:sp>
          <p:pic>
            <p:nvPicPr>
              <p:cNvPr id="30763" name="Picture 6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57" y="3640"/>
                <a:ext cx="284" cy="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0748" name="Group 53"/>
            <p:cNvGrpSpPr>
              <a:grpSpLocks/>
            </p:cNvGrpSpPr>
            <p:nvPr/>
          </p:nvGrpSpPr>
          <p:grpSpPr bwMode="auto">
            <a:xfrm>
              <a:off x="2155" y="3243"/>
              <a:ext cx="287" cy="256"/>
              <a:chOff x="7619996" y="5624875"/>
              <a:chExt cx="660055" cy="591314"/>
            </a:xfrm>
          </p:grpSpPr>
          <p:sp>
            <p:nvSpPr>
              <p:cNvPr id="44" name="Oval 46"/>
              <p:cNvSpPr>
                <a:spLocks noChangeArrowheads="1"/>
              </p:cNvSpPr>
              <p:nvPr/>
            </p:nvSpPr>
            <p:spPr bwMode="auto">
              <a:xfrm>
                <a:off x="7619996" y="5624875"/>
                <a:ext cx="660055" cy="591314"/>
              </a:xfrm>
              <a:prstGeom prst="ellipse">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fontAlgn="auto">
                  <a:spcBef>
                    <a:spcPts val="0"/>
                  </a:spcBef>
                  <a:spcAft>
                    <a:spcPts val="0"/>
                  </a:spcAft>
                  <a:defRPr/>
                </a:pPr>
                <a:endParaRPr lang="en-US">
                  <a:solidFill>
                    <a:schemeClr val="tx1"/>
                  </a:solidFill>
                  <a:latin typeface="+mn-lt"/>
                  <a:ea typeface="MS PGothic" pitchFamily="34" charset="-128"/>
                </a:endParaRPr>
              </a:p>
            </p:txBody>
          </p:sp>
          <p:sp>
            <p:nvSpPr>
              <p:cNvPr id="30759" name="AutoShape 62"/>
              <p:cNvSpPr>
                <a:spLocks noChangeArrowheads="1"/>
              </p:cNvSpPr>
              <p:nvPr/>
            </p:nvSpPr>
            <p:spPr bwMode="auto">
              <a:xfrm>
                <a:off x="7746389" y="5753186"/>
                <a:ext cx="407268" cy="229606"/>
              </a:xfrm>
              <a:prstGeom prst="wedgeRoundRectCallout">
                <a:avLst>
                  <a:gd name="adj1" fmla="val -43532"/>
                  <a:gd name="adj2" fmla="val 69861"/>
                  <a:gd name="adj3" fmla="val 16667"/>
                </a:avLst>
              </a:prstGeom>
              <a:solidFill>
                <a:schemeClr val="bg1"/>
              </a:solidFill>
              <a:ln w="25400">
                <a:solidFill>
                  <a:srgbClr val="B40000"/>
                </a:solidFill>
                <a:miter lim="800000"/>
                <a:headEnd/>
                <a:tailEnd/>
              </a:ln>
            </p:spPr>
            <p:txBody>
              <a:bodyPr lIns="0" tIns="0" rIns="0" bIns="0"/>
              <a:lstStyle/>
              <a:p>
                <a:endParaRPr lang="ko-KR" altLang="en-US">
                  <a:solidFill>
                    <a:schemeClr val="tx1"/>
                  </a:solidFill>
                  <a:latin typeface="Calibri" pitchFamily="34" charset="0"/>
                  <a:ea typeface="Malgun Gothic" pitchFamily="34" charset="-127"/>
                  <a:cs typeface="Gulim" pitchFamily="34" charset="-127"/>
                </a:endParaRPr>
              </a:p>
            </p:txBody>
          </p:sp>
        </p:grpSp>
        <p:grpSp>
          <p:nvGrpSpPr>
            <p:cNvPr id="30749" name="Group 175"/>
            <p:cNvGrpSpPr>
              <a:grpSpLocks/>
            </p:cNvGrpSpPr>
            <p:nvPr/>
          </p:nvGrpSpPr>
          <p:grpSpPr bwMode="auto">
            <a:xfrm>
              <a:off x="1532" y="3216"/>
              <a:ext cx="338" cy="327"/>
              <a:chOff x="5153065" y="2144326"/>
              <a:chExt cx="778909" cy="751722"/>
            </a:xfrm>
          </p:grpSpPr>
          <p:grpSp>
            <p:nvGrpSpPr>
              <p:cNvPr id="30750" name="Group 54"/>
              <p:cNvGrpSpPr>
                <a:grpSpLocks/>
              </p:cNvGrpSpPr>
              <p:nvPr/>
            </p:nvGrpSpPr>
            <p:grpSpPr bwMode="auto">
              <a:xfrm>
                <a:off x="5153065" y="2144326"/>
                <a:ext cx="778909" cy="751722"/>
                <a:chOff x="7146965" y="3757171"/>
                <a:chExt cx="778909" cy="752488"/>
              </a:xfrm>
            </p:grpSpPr>
            <p:sp>
              <p:nvSpPr>
                <p:cNvPr id="42" name="Oval 48"/>
                <p:cNvSpPr>
                  <a:spLocks noChangeArrowheads="1"/>
                </p:cNvSpPr>
                <p:nvPr/>
              </p:nvSpPr>
              <p:spPr bwMode="auto">
                <a:xfrm>
                  <a:off x="7239000" y="3810000"/>
                  <a:ext cx="608013" cy="580028"/>
                </a:xfrm>
                <a:prstGeom prst="ellipse">
                  <a:avLst/>
                </a:pr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fontAlgn="auto">
                    <a:spcBef>
                      <a:spcPts val="0"/>
                    </a:spcBef>
                    <a:spcAft>
                      <a:spcPts val="0"/>
                    </a:spcAft>
                    <a:defRPr/>
                  </a:pPr>
                  <a:endParaRPr lang="en-US">
                    <a:solidFill>
                      <a:schemeClr val="tx1"/>
                    </a:solidFill>
                    <a:latin typeface="+mn-lt"/>
                    <a:ea typeface="MS PGothic" pitchFamily="34" charset="-128"/>
                  </a:endParaRPr>
                </a:p>
              </p:txBody>
            </p:sp>
            <p:sp>
              <p:nvSpPr>
                <p:cNvPr id="30755" name="Text Box 72"/>
                <p:cNvSpPr txBox="1">
                  <a:spLocks noChangeArrowheads="1"/>
                </p:cNvSpPr>
                <p:nvPr/>
              </p:nvSpPr>
              <p:spPr bwMode="auto">
                <a:xfrm>
                  <a:off x="7384468" y="4218373"/>
                  <a:ext cx="1" cy="207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endParaRPr lang="ko-KR" altLang="en-US" sz="900">
                    <a:ea typeface="ＭＳ Ｐゴシック" pitchFamily="34" charset="-128"/>
                    <a:cs typeface="Gulim" pitchFamily="34" charset="-127"/>
                  </a:endParaRPr>
                </a:p>
              </p:txBody>
            </p:sp>
          </p:grpSp>
          <p:pic>
            <p:nvPicPr>
              <p:cNvPr id="30751" name="Picture 7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65738" y="2300370"/>
                <a:ext cx="538162" cy="3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30741" name="Rectangle 112"/>
          <p:cNvSpPr>
            <a:spLocks noChangeArrowheads="1"/>
          </p:cNvSpPr>
          <p:nvPr/>
        </p:nvSpPr>
        <p:spPr bwMode="auto">
          <a:xfrm>
            <a:off x="5939085" y="2368175"/>
            <a:ext cx="16732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5000"/>
              </a:lnSpc>
            </a:pPr>
            <a:r>
              <a:rPr lang="en-US" sz="1200" b="1" dirty="0">
                <a:solidFill>
                  <a:schemeClr val="tx1"/>
                </a:solidFill>
                <a:latin typeface="Calibri" pitchFamily="34" charset="0"/>
                <a:cs typeface="Arial" pitchFamily="34" charset="0"/>
              </a:rPr>
              <a:t>Voice:</a:t>
            </a:r>
          </a:p>
          <a:p>
            <a:pPr algn="ctr">
              <a:lnSpc>
                <a:spcPct val="85000"/>
              </a:lnSpc>
            </a:pPr>
            <a:r>
              <a:rPr lang="en-US" sz="1200" dirty="0">
                <a:solidFill>
                  <a:schemeClr val="tx1"/>
                </a:solidFill>
                <a:latin typeface="Calibri" pitchFamily="34" charset="0"/>
                <a:cs typeface="Arial" pitchFamily="34" charset="0"/>
              </a:rPr>
              <a:t>Avaya one-X Agent</a:t>
            </a:r>
          </a:p>
        </p:txBody>
      </p:sp>
      <p:sp>
        <p:nvSpPr>
          <p:cNvPr id="30742" name="Rounded Rectangle 3"/>
          <p:cNvSpPr>
            <a:spLocks noChangeArrowheads="1"/>
          </p:cNvSpPr>
          <p:nvPr/>
        </p:nvSpPr>
        <p:spPr bwMode="auto">
          <a:xfrm>
            <a:off x="8069783" y="3651668"/>
            <a:ext cx="648072" cy="430213"/>
          </a:xfrm>
          <a:prstGeom prst="roundRect">
            <a:avLst>
              <a:gd name="adj" fmla="val 16667"/>
            </a:avLst>
          </a:prstGeom>
          <a:solidFill>
            <a:srgbClr val="C00000">
              <a:alpha val="8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lnSpc>
                <a:spcPct val="85000"/>
              </a:lnSpc>
            </a:pPr>
            <a:r>
              <a:rPr lang="fr-FR" sz="1200" b="1" dirty="0">
                <a:solidFill>
                  <a:schemeClr val="bg1"/>
                </a:solidFill>
                <a:latin typeface="Calibri" pitchFamily="34" charset="0"/>
                <a:cs typeface="Arial" pitchFamily="34" charset="0"/>
              </a:rPr>
              <a:t>CMS</a:t>
            </a:r>
          </a:p>
        </p:txBody>
      </p:sp>
      <p:sp>
        <p:nvSpPr>
          <p:cNvPr id="30743" name="Rounded Rectangle 3"/>
          <p:cNvSpPr>
            <a:spLocks noChangeArrowheads="1"/>
          </p:cNvSpPr>
          <p:nvPr/>
        </p:nvSpPr>
        <p:spPr bwMode="auto">
          <a:xfrm>
            <a:off x="4320381" y="3559175"/>
            <a:ext cx="707562" cy="397970"/>
          </a:xfrm>
          <a:prstGeom prst="roundRect">
            <a:avLst>
              <a:gd name="adj" fmla="val 16667"/>
            </a:avLst>
          </a:prstGeom>
          <a:solidFill>
            <a:srgbClr val="C00000">
              <a:alpha val="8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lnSpc>
                <a:spcPct val="85000"/>
              </a:lnSpc>
            </a:pPr>
            <a:r>
              <a:rPr lang="fr-FR" sz="1200" b="1" dirty="0" smtClean="0">
                <a:solidFill>
                  <a:schemeClr val="bg1"/>
                </a:solidFill>
                <a:latin typeface="Calibri" pitchFamily="34" charset="0"/>
                <a:cs typeface="Arial" pitchFamily="34" charset="0"/>
              </a:rPr>
              <a:t>IQ</a:t>
            </a:r>
          </a:p>
          <a:p>
            <a:pPr algn="ctr">
              <a:lnSpc>
                <a:spcPct val="85000"/>
              </a:lnSpc>
            </a:pPr>
            <a:r>
              <a:rPr lang="fr-FR" sz="1200" b="1" dirty="0" smtClean="0">
                <a:solidFill>
                  <a:schemeClr val="bg1"/>
                </a:solidFill>
                <a:latin typeface="Calibri" pitchFamily="34" charset="0"/>
                <a:cs typeface="Arial" pitchFamily="34" charset="0"/>
              </a:rPr>
              <a:t>(Optional)</a:t>
            </a:r>
            <a:endParaRPr lang="fr-FR" sz="1200" b="1" dirty="0">
              <a:solidFill>
                <a:schemeClr val="bg1"/>
              </a:solidFill>
              <a:latin typeface="Calibri" pitchFamily="34" charset="0"/>
              <a:cs typeface="Arial" pitchFamily="34" charset="0"/>
            </a:endParaRPr>
          </a:p>
        </p:txBody>
      </p:sp>
      <p:sp>
        <p:nvSpPr>
          <p:cNvPr id="30744" name="Rounded Rectangle 3"/>
          <p:cNvSpPr>
            <a:spLocks noChangeArrowheads="1"/>
          </p:cNvSpPr>
          <p:nvPr/>
        </p:nvSpPr>
        <p:spPr bwMode="auto">
          <a:xfrm>
            <a:off x="6013698" y="4402810"/>
            <a:ext cx="1609725" cy="538215"/>
          </a:xfrm>
          <a:prstGeom prst="roundRect">
            <a:avLst>
              <a:gd name="adj" fmla="val 16667"/>
            </a:avLst>
          </a:prstGeom>
          <a:solidFill>
            <a:srgbClr val="C00000">
              <a:alpha val="8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lnSpc>
                <a:spcPct val="85000"/>
              </a:lnSpc>
            </a:pPr>
            <a:r>
              <a:rPr lang="fr-FR" sz="1200" b="1">
                <a:solidFill>
                  <a:schemeClr val="bg1"/>
                </a:solidFill>
                <a:latin typeface="Calibri" pitchFamily="34" charset="0"/>
                <a:cs typeface="Arial" pitchFamily="34" charset="0"/>
              </a:rPr>
              <a:t>Recording</a:t>
            </a:r>
          </a:p>
        </p:txBody>
      </p:sp>
      <p:pic>
        <p:nvPicPr>
          <p:cNvPr id="30745" name="Picture 44" descr="9640 front with display final compress"/>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42818" y="1696659"/>
            <a:ext cx="665758" cy="609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6" name="Rounded Rectangle 3"/>
          <p:cNvSpPr>
            <a:spLocks noChangeArrowheads="1"/>
          </p:cNvSpPr>
          <p:nvPr/>
        </p:nvSpPr>
        <p:spPr bwMode="auto">
          <a:xfrm>
            <a:off x="3802857" y="2900362"/>
            <a:ext cx="1609725" cy="555625"/>
          </a:xfrm>
          <a:prstGeom prst="roundRect">
            <a:avLst>
              <a:gd name="adj" fmla="val 16667"/>
            </a:avLst>
          </a:prstGeom>
          <a:solidFill>
            <a:srgbClr val="C00000">
              <a:alpha val="8588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lnSpc>
                <a:spcPct val="85000"/>
              </a:lnSpc>
            </a:pPr>
            <a:r>
              <a:rPr lang="fr-FR" sz="1200" b="1" dirty="0">
                <a:solidFill>
                  <a:schemeClr val="bg1"/>
                </a:solidFill>
                <a:latin typeface="Calibri" pitchFamily="34" charset="0"/>
                <a:cs typeface="Arial" pitchFamily="34" charset="0"/>
              </a:rPr>
              <a:t>Avaya Contact Center</a:t>
            </a:r>
            <a:br>
              <a:rPr lang="fr-FR" sz="1200" b="1" dirty="0">
                <a:solidFill>
                  <a:schemeClr val="bg1"/>
                </a:solidFill>
                <a:latin typeface="Calibri" pitchFamily="34" charset="0"/>
                <a:cs typeface="Arial" pitchFamily="34" charset="0"/>
              </a:rPr>
            </a:br>
            <a:r>
              <a:rPr lang="fr-FR" sz="1200" b="1" dirty="0">
                <a:solidFill>
                  <a:schemeClr val="bg1"/>
                </a:solidFill>
                <a:latin typeface="Calibri" pitchFamily="34" charset="0"/>
                <a:cs typeface="Arial" pitchFamily="34" charset="0"/>
              </a:rPr>
              <a:t>Control Manager</a:t>
            </a:r>
            <a:br>
              <a:rPr lang="fr-FR" sz="1200" b="1" dirty="0">
                <a:solidFill>
                  <a:schemeClr val="bg1"/>
                </a:solidFill>
                <a:latin typeface="Calibri" pitchFamily="34" charset="0"/>
                <a:cs typeface="Arial" pitchFamily="34" charset="0"/>
              </a:rPr>
            </a:br>
            <a:r>
              <a:rPr lang="fr-FR" sz="1200" b="1" dirty="0">
                <a:solidFill>
                  <a:schemeClr val="bg1"/>
                </a:solidFill>
                <a:latin typeface="Calibri" pitchFamily="34" charset="0"/>
                <a:cs typeface="Arial" pitchFamily="34" charset="0"/>
              </a:rPr>
              <a:t>(Optional)</a:t>
            </a:r>
          </a:p>
        </p:txBody>
      </p:sp>
      <p:cxnSp>
        <p:nvCxnSpPr>
          <p:cNvPr id="60" name="Elbow Connector 147"/>
          <p:cNvCxnSpPr>
            <a:cxnSpLocks noChangeShapeType="1"/>
            <a:endCxn id="30730" idx="3"/>
          </p:cNvCxnSpPr>
          <p:nvPr/>
        </p:nvCxnSpPr>
        <p:spPr bwMode="auto">
          <a:xfrm rot="10800000" flipV="1">
            <a:off x="7623423" y="3866774"/>
            <a:ext cx="446360" cy="2"/>
          </a:xfrm>
          <a:prstGeom prst="bentConnector3">
            <a:avLst>
              <a:gd name="adj1" fmla="val 50000"/>
            </a:avLst>
          </a:prstGeom>
          <a:noFill/>
          <a:ln w="38100">
            <a:solidFill>
              <a:srgbClr val="C00000"/>
            </a:solidFill>
            <a:round/>
            <a:headEnd/>
            <a:tailEnd/>
          </a:ln>
          <a:extLst>
            <a:ext uri="{909E8E84-426E-40DD-AFC4-6F175D3DCCD1}">
              <a14:hiddenFill xmlns:a14="http://schemas.microsoft.com/office/drawing/2010/main" xmlns="">
                <a:noFill/>
              </a14:hiddenFill>
            </a:ext>
          </a:extLst>
        </p:spPr>
      </p:cxnSp>
      <p:cxnSp>
        <p:nvCxnSpPr>
          <p:cNvPr id="64" name="Straight Connector 301"/>
          <p:cNvCxnSpPr>
            <a:cxnSpLocks noChangeShapeType="1"/>
            <a:endCxn id="30744" idx="0"/>
          </p:cNvCxnSpPr>
          <p:nvPr/>
        </p:nvCxnSpPr>
        <p:spPr bwMode="auto">
          <a:xfrm>
            <a:off x="6818561" y="4138566"/>
            <a:ext cx="0" cy="264244"/>
          </a:xfrm>
          <a:prstGeom prst="line">
            <a:avLst/>
          </a:prstGeom>
          <a:noFill/>
          <a:ln w="38100">
            <a:solidFill>
              <a:srgbClr val="C00000"/>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743913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fld id="{3AFE1745-6CC1-4FA4-93BA-F4CBC14EC883}" type="slidenum">
              <a:rPr lang="en-US" smtClean="0">
                <a:solidFill>
                  <a:srgbClr val="988888"/>
                </a:solidFill>
              </a:rPr>
              <a:pPr eaLnBrk="1" hangingPunct="1"/>
              <a:t>18</a:t>
            </a:fld>
            <a:endParaRPr lang="en-US" smtClean="0">
              <a:solidFill>
                <a:srgbClr val="988888"/>
              </a:solidFill>
            </a:endParaRPr>
          </a:p>
        </p:txBody>
      </p:sp>
      <p:sp>
        <p:nvSpPr>
          <p:cNvPr id="31747" name="Rectangle 2"/>
          <p:cNvSpPr>
            <a:spLocks noGrp="1" noChangeArrowheads="1"/>
          </p:cNvSpPr>
          <p:nvPr>
            <p:ph type="title" idx="4294967295"/>
          </p:nvPr>
        </p:nvSpPr>
        <p:spPr/>
        <p:txBody>
          <a:bodyPr/>
          <a:lstStyle/>
          <a:p>
            <a:r>
              <a:rPr lang="en-US" sz="2800" dirty="0" smtClean="0"/>
              <a:t>Multimedia adjunct for Call Center Elite (Cont.)</a:t>
            </a:r>
          </a:p>
        </p:txBody>
      </p:sp>
      <p:sp>
        <p:nvSpPr>
          <p:cNvPr id="31748" name="Rectangle 3"/>
          <p:cNvSpPr>
            <a:spLocks noGrp="1" noChangeArrowheads="1"/>
          </p:cNvSpPr>
          <p:nvPr>
            <p:ph type="body" idx="4294967295"/>
          </p:nvPr>
        </p:nvSpPr>
        <p:spPr>
          <a:xfrm>
            <a:off x="467544" y="1412776"/>
            <a:ext cx="6562725" cy="4751387"/>
          </a:xfrm>
        </p:spPr>
        <p:txBody>
          <a:bodyPr/>
          <a:lstStyle/>
          <a:p>
            <a:pPr>
              <a:lnSpc>
                <a:spcPct val="70000"/>
              </a:lnSpc>
            </a:pPr>
            <a:r>
              <a:rPr lang="ru-RU" sz="1400" b="1" dirty="0" smtClean="0"/>
              <a:t>Единая платформа администрирования агентов (опция)</a:t>
            </a:r>
            <a:endParaRPr lang="en-US" sz="1400" dirty="0" smtClean="0"/>
          </a:p>
          <a:p>
            <a:pPr lvl="1">
              <a:lnSpc>
                <a:spcPct val="70000"/>
              </a:lnSpc>
            </a:pPr>
            <a:r>
              <a:rPr lang="ru-RU" sz="1400" dirty="0" smtClean="0"/>
              <a:t>Через </a:t>
            </a:r>
            <a:r>
              <a:rPr lang="en-US" sz="1400" dirty="0" smtClean="0"/>
              <a:t>Avaya Contact Center Control Manager</a:t>
            </a:r>
          </a:p>
          <a:p>
            <a:pPr lvl="2"/>
            <a:r>
              <a:rPr lang="en-US" sz="1200" dirty="0" smtClean="0"/>
              <a:t>Single administration point for adds, moves, changes for both CM  based Call Center Elite and Avaya Aura CC  6.1 agents</a:t>
            </a:r>
          </a:p>
          <a:p>
            <a:pPr>
              <a:lnSpc>
                <a:spcPct val="70000"/>
              </a:lnSpc>
              <a:spcBef>
                <a:spcPct val="30000"/>
              </a:spcBef>
            </a:pPr>
            <a:r>
              <a:rPr lang="ru-RU" sz="1400" b="1" dirty="0" smtClean="0"/>
              <a:t>Раздельные голосовые</a:t>
            </a:r>
            <a:r>
              <a:rPr lang="en-US" sz="1400" b="1" dirty="0" smtClean="0"/>
              <a:t> </a:t>
            </a:r>
            <a:r>
              <a:rPr lang="ru-RU" sz="1400" b="1" dirty="0" smtClean="0"/>
              <a:t>и мультимедийные</a:t>
            </a:r>
            <a:r>
              <a:rPr lang="en-US" sz="1400" b="1" dirty="0" smtClean="0"/>
              <a:t> </a:t>
            </a:r>
            <a:r>
              <a:rPr lang="ru-RU" sz="1400" b="1" dirty="0" smtClean="0"/>
              <a:t>контакты</a:t>
            </a:r>
            <a:r>
              <a:rPr lang="en-US" sz="1400" b="1" dirty="0" smtClean="0"/>
              <a:t> </a:t>
            </a:r>
          </a:p>
          <a:p>
            <a:pPr lvl="1">
              <a:lnSpc>
                <a:spcPct val="70000"/>
              </a:lnSpc>
              <a:spcBef>
                <a:spcPct val="30000"/>
              </a:spcBef>
            </a:pPr>
            <a:r>
              <a:rPr lang="ru-RU" sz="1400" dirty="0" smtClean="0"/>
              <a:t>Голос через </a:t>
            </a:r>
            <a:r>
              <a:rPr lang="en-US" sz="1400" dirty="0" smtClean="0"/>
              <a:t>Call Center Elite</a:t>
            </a:r>
          </a:p>
          <a:p>
            <a:pPr lvl="2">
              <a:spcBef>
                <a:spcPct val="30000"/>
              </a:spcBef>
            </a:pPr>
            <a:r>
              <a:rPr lang="en-US" sz="1200" dirty="0" smtClean="0"/>
              <a:t>Existing applications continue uninterrupted (Avaya Voice Portal, CMS, IQ, Recording, etc.)</a:t>
            </a:r>
          </a:p>
          <a:p>
            <a:pPr lvl="1">
              <a:lnSpc>
                <a:spcPct val="70000"/>
              </a:lnSpc>
              <a:spcBef>
                <a:spcPct val="30000"/>
              </a:spcBef>
            </a:pPr>
            <a:r>
              <a:rPr lang="ru-RU" sz="1400" dirty="0" smtClean="0"/>
              <a:t>Мультимедиа через</a:t>
            </a:r>
            <a:r>
              <a:rPr lang="en-US" sz="1400" dirty="0" smtClean="0"/>
              <a:t> Avaya Aura</a:t>
            </a:r>
            <a:r>
              <a:rPr lang="en-GB" sz="1400" baseline="30000" dirty="0" smtClean="0"/>
              <a:t>®</a:t>
            </a:r>
            <a:r>
              <a:rPr lang="en-US" sz="1400" dirty="0" smtClean="0"/>
              <a:t> Contact Center 6.1</a:t>
            </a:r>
          </a:p>
          <a:p>
            <a:pPr lvl="2">
              <a:spcBef>
                <a:spcPct val="30000"/>
              </a:spcBef>
            </a:pPr>
            <a:r>
              <a:rPr lang="en-US" sz="1200" dirty="0" smtClean="0"/>
              <a:t>E-mail, Web chat, SMS text, Fax and White mail (scanned documents forward as e-mails) </a:t>
            </a:r>
          </a:p>
          <a:p>
            <a:pPr lvl="2">
              <a:lnSpc>
                <a:spcPct val="70000"/>
              </a:lnSpc>
              <a:spcBef>
                <a:spcPct val="30000"/>
              </a:spcBef>
            </a:pPr>
            <a:r>
              <a:rPr lang="en-US" sz="1200" dirty="0" smtClean="0"/>
              <a:t>Social Media Integration  - Avaya Professional Service offer</a:t>
            </a:r>
          </a:p>
          <a:p>
            <a:pPr>
              <a:lnSpc>
                <a:spcPct val="70000"/>
              </a:lnSpc>
              <a:spcBef>
                <a:spcPct val="30000"/>
              </a:spcBef>
            </a:pPr>
            <a:r>
              <a:rPr lang="ru-RU" sz="1400" b="1" dirty="0" smtClean="0"/>
              <a:t>Раздельные агентские приложения. Нужно 2 раза </a:t>
            </a:r>
            <a:r>
              <a:rPr lang="ru-RU" sz="1400" b="1" dirty="0" err="1" smtClean="0"/>
              <a:t>логиниться</a:t>
            </a:r>
            <a:endParaRPr lang="en-US" sz="1400" b="1" dirty="0" smtClean="0"/>
          </a:p>
          <a:p>
            <a:pPr lvl="1">
              <a:lnSpc>
                <a:spcPct val="100000"/>
              </a:lnSpc>
              <a:spcBef>
                <a:spcPts val="0"/>
              </a:spcBef>
            </a:pPr>
            <a:r>
              <a:rPr lang="en-US" sz="1400" dirty="0" smtClean="0"/>
              <a:t>one-X Agent desktop, existing agent phone e.g.96xx, 46xx for Elite Voice</a:t>
            </a:r>
          </a:p>
          <a:p>
            <a:pPr lvl="1">
              <a:lnSpc>
                <a:spcPct val="100000"/>
              </a:lnSpc>
              <a:spcBef>
                <a:spcPts val="0"/>
              </a:spcBef>
            </a:pPr>
            <a:r>
              <a:rPr lang="en-US" sz="1400" dirty="0" smtClean="0"/>
              <a:t>Avaya Aura Agent Desktop with one-X Agent look, feel and experience for multimedia</a:t>
            </a:r>
          </a:p>
          <a:p>
            <a:pPr>
              <a:lnSpc>
                <a:spcPct val="70000"/>
              </a:lnSpc>
              <a:spcBef>
                <a:spcPts val="1200"/>
              </a:spcBef>
            </a:pPr>
            <a:r>
              <a:rPr lang="ru-RU" sz="1400" b="1" dirty="0" smtClean="0"/>
              <a:t>Раздельная отчетность</a:t>
            </a:r>
            <a:endParaRPr lang="en-US" sz="1400" b="1" dirty="0" smtClean="0"/>
          </a:p>
          <a:p>
            <a:pPr lvl="1">
              <a:spcBef>
                <a:spcPts val="300"/>
              </a:spcBef>
            </a:pPr>
            <a:r>
              <a:rPr lang="en-US" sz="1400" dirty="0" smtClean="0"/>
              <a:t>Avaya Call Management System (CMS) </a:t>
            </a:r>
            <a:r>
              <a:rPr lang="ru-RU" sz="1400" dirty="0" smtClean="0"/>
              <a:t>или</a:t>
            </a:r>
            <a:r>
              <a:rPr lang="en-US" sz="1400" dirty="0" smtClean="0"/>
              <a:t> Avaya IQ </a:t>
            </a:r>
            <a:r>
              <a:rPr lang="ru-RU" sz="1400" dirty="0" smtClean="0"/>
              <a:t>для</a:t>
            </a:r>
            <a:r>
              <a:rPr lang="en-US" sz="1400" dirty="0" smtClean="0"/>
              <a:t> </a:t>
            </a:r>
            <a:r>
              <a:rPr lang="ru-RU" sz="1400" dirty="0" smtClean="0"/>
              <a:t>голоса в </a:t>
            </a:r>
            <a:r>
              <a:rPr lang="en-US" sz="1400" dirty="0" smtClean="0"/>
              <a:t>Call Center Elite</a:t>
            </a:r>
          </a:p>
          <a:p>
            <a:pPr lvl="1">
              <a:spcBef>
                <a:spcPct val="30000"/>
              </a:spcBef>
            </a:pPr>
            <a:r>
              <a:rPr lang="en-US" sz="1400" dirty="0" smtClean="0"/>
              <a:t>Contact Center Manager Administration</a:t>
            </a:r>
            <a:r>
              <a:rPr lang="en-US" sz="1400" b="1" dirty="0" smtClean="0">
                <a:solidFill>
                  <a:srgbClr val="009900"/>
                </a:solidFill>
              </a:rPr>
              <a:t> </a:t>
            </a:r>
            <a:r>
              <a:rPr lang="en-US" sz="1400" b="1" dirty="0" smtClean="0"/>
              <a:t>(</a:t>
            </a:r>
            <a:r>
              <a:rPr lang="en-US" sz="1400" dirty="0" smtClean="0"/>
              <a:t>CCMA)</a:t>
            </a:r>
            <a:r>
              <a:rPr lang="en-US" sz="1400" b="1" dirty="0" smtClean="0"/>
              <a:t> </a:t>
            </a:r>
            <a:r>
              <a:rPr lang="ru-RU" sz="1400" dirty="0" smtClean="0"/>
              <a:t>отчетность для мультимедиа</a:t>
            </a:r>
            <a:r>
              <a:rPr lang="en-US" sz="1400" dirty="0" smtClean="0"/>
              <a:t> Avaya Aura Contact Center 6.1</a:t>
            </a:r>
          </a:p>
        </p:txBody>
      </p:sp>
      <p:sp>
        <p:nvSpPr>
          <p:cNvPr id="31749" name="AutoShape 4"/>
          <p:cNvSpPr>
            <a:spLocks noChangeArrowheads="1"/>
          </p:cNvSpPr>
          <p:nvPr/>
        </p:nvSpPr>
        <p:spPr bwMode="auto">
          <a:xfrm>
            <a:off x="534279" y="6257041"/>
            <a:ext cx="8135938" cy="393700"/>
          </a:xfrm>
          <a:prstGeom prst="roundRect">
            <a:avLst>
              <a:gd name="adj" fmla="val 16667"/>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0" tIns="0" rIns="0" bIns="0" anchor="ctr"/>
          <a:lstStyle/>
          <a:p>
            <a:pPr algn="ctr"/>
            <a:r>
              <a:rPr lang="ru-RU" b="1" dirty="0">
                <a:solidFill>
                  <a:schemeClr val="bg1"/>
                </a:solidFill>
              </a:rPr>
              <a:t>Добавление возможностей мультимедиа к существующему </a:t>
            </a:r>
            <a:r>
              <a:rPr lang="en-US" b="1" dirty="0">
                <a:solidFill>
                  <a:schemeClr val="bg1"/>
                </a:solidFill>
              </a:rPr>
              <a:t>CC Elite</a:t>
            </a:r>
          </a:p>
        </p:txBody>
      </p:sp>
      <p:grpSp>
        <p:nvGrpSpPr>
          <p:cNvPr id="31750" name="Group 68"/>
          <p:cNvGrpSpPr>
            <a:grpSpLocks noChangeAspect="1"/>
          </p:cNvGrpSpPr>
          <p:nvPr/>
        </p:nvGrpSpPr>
        <p:grpSpPr bwMode="auto">
          <a:xfrm>
            <a:off x="7164388" y="2420938"/>
            <a:ext cx="1727200" cy="1793875"/>
            <a:chOff x="1030513" y="4204492"/>
            <a:chExt cx="2032520" cy="2130800"/>
          </a:xfrm>
        </p:grpSpPr>
        <p:sp>
          <p:nvSpPr>
            <p:cNvPr id="21" name="Oval 11"/>
            <p:cNvSpPr>
              <a:spLocks noChangeArrowheads="1"/>
            </p:cNvSpPr>
            <p:nvPr/>
          </p:nvSpPr>
          <p:spPr bwMode="auto">
            <a:xfrm>
              <a:off x="1030513" y="5943600"/>
              <a:ext cx="2032520" cy="391692"/>
            </a:xfrm>
            <a:prstGeom prst="ellipse">
              <a:avLst/>
            </a:prstGeom>
            <a:gradFill rotWithShape="1">
              <a:gsLst>
                <a:gs pos="0">
                  <a:srgbClr val="000000"/>
                </a:gs>
                <a:gs pos="100000">
                  <a:srgbClr val="000000">
                    <a:alpha val="0"/>
                  </a:srgbClr>
                </a:gs>
                <a:gs pos="83000">
                  <a:srgbClr val="000000">
                    <a:alpha val="0"/>
                  </a:srgbClr>
                </a:gs>
              </a:gsLst>
              <a:path path="shape">
                <a:fillToRect l="50000" t="50000" r="50000" b="50000"/>
              </a:path>
            </a:gradFill>
            <a:ln w="9525">
              <a:noFill/>
              <a:round/>
              <a:headEnd/>
              <a:tailEnd/>
            </a:ln>
          </p:spPr>
          <p:txBody>
            <a:bodyPr wrap="none" anchor="ctr"/>
            <a:lstStyle/>
            <a:p>
              <a:pPr>
                <a:defRPr/>
              </a:pPr>
              <a:endParaRPr lang="en-US">
                <a:latin typeface="Calibri" pitchFamily="34" charset="0"/>
              </a:endParaRPr>
            </a:p>
          </p:txBody>
        </p:sp>
        <p:pic>
          <p:nvPicPr>
            <p:cNvPr id="31754" name="Picture 9" descr="Q:\Ryan\AVAYA\Presentations 12.09\Marshall Reed\headse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4204492"/>
              <a:ext cx="1938339" cy="1938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6552045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763" y="332656"/>
            <a:ext cx="6705600" cy="504056"/>
          </a:xfrm>
        </p:spPr>
        <p:txBody>
          <a:bodyPr/>
          <a:lstStyle/>
          <a:p>
            <a:r>
              <a:rPr lang="en-US" sz="2600" dirty="0" smtClean="0"/>
              <a:t>Avaya Aura Agent Desktop</a:t>
            </a:r>
            <a:endParaRPr lang="ru-RU" sz="2600" dirty="0"/>
          </a:p>
        </p:txBody>
      </p:sp>
      <p:sp>
        <p:nvSpPr>
          <p:cNvPr id="3" name="Объект 2"/>
          <p:cNvSpPr>
            <a:spLocks noGrp="1"/>
          </p:cNvSpPr>
          <p:nvPr>
            <p:ph idx="1"/>
          </p:nvPr>
        </p:nvSpPr>
        <p:spPr>
          <a:xfrm>
            <a:off x="673474" y="4149080"/>
            <a:ext cx="8042678" cy="2088232"/>
          </a:xfrm>
          <a:ln>
            <a:noFill/>
          </a:ln>
        </p:spPr>
        <p:style>
          <a:lnRef idx="1">
            <a:schemeClr val="accent4"/>
          </a:lnRef>
          <a:fillRef idx="2">
            <a:schemeClr val="accent4"/>
          </a:fillRef>
          <a:effectRef idx="1">
            <a:schemeClr val="accent4"/>
          </a:effectRef>
          <a:fontRef idx="minor">
            <a:schemeClr val="dk1"/>
          </a:fontRef>
        </p:style>
        <p:txBody>
          <a:bodyPr/>
          <a:lstStyle/>
          <a:p>
            <a:pPr marL="0" indent="0">
              <a:lnSpc>
                <a:spcPct val="100000"/>
              </a:lnSpc>
              <a:spcBef>
                <a:spcPts val="0"/>
              </a:spcBef>
              <a:spcAft>
                <a:spcPts val="600"/>
              </a:spcAft>
              <a:buNone/>
            </a:pPr>
            <a:r>
              <a:rPr lang="ru-RU" sz="1800" dirty="0" smtClean="0">
                <a:solidFill>
                  <a:schemeClr val="tx1"/>
                </a:solidFill>
                <a:cs typeface="Arial" pitchFamily="34" charset="0"/>
              </a:rPr>
              <a:t>«Тонкий клиент» </a:t>
            </a:r>
            <a:r>
              <a:rPr lang="en-US" sz="1800" dirty="0" smtClean="0">
                <a:solidFill>
                  <a:schemeClr val="tx1"/>
                </a:solidFill>
                <a:cs typeface="Arial" pitchFamily="34" charset="0"/>
              </a:rPr>
              <a:t>.</a:t>
            </a:r>
            <a:r>
              <a:rPr lang="en-US" sz="1800" dirty="0">
                <a:solidFill>
                  <a:schemeClr val="tx1"/>
                </a:solidFill>
                <a:cs typeface="Arial" pitchFamily="34" charset="0"/>
              </a:rPr>
              <a:t>NET </a:t>
            </a:r>
            <a:r>
              <a:rPr lang="en-US" sz="1800" dirty="0" smtClean="0">
                <a:solidFill>
                  <a:schemeClr val="tx1"/>
                </a:solidFill>
                <a:cs typeface="Arial" pitchFamily="34" charset="0"/>
              </a:rPr>
              <a:t>3.5</a:t>
            </a:r>
            <a:endParaRPr lang="ru-RU" sz="1800" dirty="0" smtClean="0">
              <a:solidFill>
                <a:schemeClr val="tx1"/>
              </a:solidFill>
              <a:cs typeface="Arial" pitchFamily="34" charset="0"/>
            </a:endParaRPr>
          </a:p>
          <a:p>
            <a:pPr marL="0" indent="0">
              <a:lnSpc>
                <a:spcPct val="100000"/>
              </a:lnSpc>
              <a:spcBef>
                <a:spcPts val="0"/>
              </a:spcBef>
              <a:spcAft>
                <a:spcPts val="600"/>
              </a:spcAft>
              <a:buNone/>
            </a:pPr>
            <a:r>
              <a:rPr lang="ru-RU" sz="1800" dirty="0" smtClean="0">
                <a:solidFill>
                  <a:schemeClr val="tx1"/>
                </a:solidFill>
                <a:cs typeface="Arial" pitchFamily="34" charset="0"/>
              </a:rPr>
              <a:t>Одновременная работа с несколькими мультимедиа контактами (1-5)</a:t>
            </a:r>
            <a:endParaRPr lang="en-US" sz="1800" dirty="0">
              <a:solidFill>
                <a:schemeClr val="tx1"/>
              </a:solidFill>
              <a:cs typeface="Arial" pitchFamily="34" charset="0"/>
            </a:endParaRPr>
          </a:p>
          <a:p>
            <a:pPr marL="342900" lvl="1" indent="0">
              <a:lnSpc>
                <a:spcPct val="100000"/>
              </a:lnSpc>
              <a:spcBef>
                <a:spcPts val="0"/>
              </a:spcBef>
              <a:spcAft>
                <a:spcPts val="600"/>
              </a:spcAft>
              <a:buNone/>
            </a:pPr>
            <a:r>
              <a:rPr lang="ru-RU" sz="1600" dirty="0" smtClean="0">
                <a:solidFill>
                  <a:schemeClr val="tx1"/>
                </a:solidFill>
                <a:cs typeface="Arial" pitchFamily="34" charset="0"/>
              </a:rPr>
              <a:t>увеличивается производительность за счет использования времени ожидания ответа от другого клиента</a:t>
            </a:r>
          </a:p>
          <a:p>
            <a:pPr marL="0" indent="0">
              <a:lnSpc>
                <a:spcPct val="100000"/>
              </a:lnSpc>
              <a:spcBef>
                <a:spcPts val="0"/>
              </a:spcBef>
              <a:spcAft>
                <a:spcPts val="600"/>
              </a:spcAft>
              <a:buNone/>
            </a:pPr>
            <a:r>
              <a:rPr lang="ru-RU" sz="1800" dirty="0" smtClean="0">
                <a:solidFill>
                  <a:schemeClr val="tx1"/>
                </a:solidFill>
                <a:cs typeface="Arial" pitchFamily="34" charset="0"/>
              </a:rPr>
              <a:t>Управление статусами</a:t>
            </a:r>
            <a:r>
              <a:rPr lang="en-US" sz="1800" dirty="0" smtClean="0">
                <a:solidFill>
                  <a:schemeClr val="tx1"/>
                </a:solidFill>
                <a:cs typeface="Arial" pitchFamily="34" charset="0"/>
              </a:rPr>
              <a:t> </a:t>
            </a:r>
            <a:r>
              <a:rPr lang="ru-RU" sz="1800" dirty="0" smtClean="0">
                <a:solidFill>
                  <a:schemeClr val="tx1"/>
                </a:solidFill>
                <a:cs typeface="Arial" pitchFamily="34" charset="0"/>
              </a:rPr>
              <a:t>готовности и </a:t>
            </a:r>
            <a:r>
              <a:rPr lang="en-US" sz="1800" dirty="0" smtClean="0">
                <a:solidFill>
                  <a:schemeClr val="tx1"/>
                </a:solidFill>
                <a:cs typeface="Arial" pitchFamily="34" charset="0"/>
              </a:rPr>
              <a:t>Reason Codes</a:t>
            </a:r>
            <a:endParaRPr lang="ru-RU" sz="1800" dirty="0" smtClean="0">
              <a:solidFill>
                <a:schemeClr val="tx1"/>
              </a:solidFill>
              <a:cs typeface="Arial" pitchFamily="34" charset="0"/>
            </a:endParaRPr>
          </a:p>
          <a:p>
            <a:pPr marL="0" indent="0">
              <a:lnSpc>
                <a:spcPct val="100000"/>
              </a:lnSpc>
              <a:spcBef>
                <a:spcPts val="0"/>
              </a:spcBef>
              <a:spcAft>
                <a:spcPts val="600"/>
              </a:spcAft>
              <a:buNone/>
            </a:pPr>
            <a:r>
              <a:rPr lang="ru-RU" sz="1800" dirty="0" smtClean="0">
                <a:solidFill>
                  <a:schemeClr val="tx1"/>
                </a:solidFill>
                <a:cs typeface="Arial" pitchFamily="34" charset="0"/>
              </a:rPr>
              <a:t>Голосовые вызовы на </a:t>
            </a:r>
            <a:r>
              <a:rPr lang="en-US" sz="1800" dirty="0" smtClean="0">
                <a:solidFill>
                  <a:schemeClr val="tx1"/>
                </a:solidFill>
                <a:cs typeface="Arial" pitchFamily="34" charset="0"/>
              </a:rPr>
              <a:t>H.323 </a:t>
            </a:r>
            <a:r>
              <a:rPr lang="ru-RU" sz="1800" dirty="0" smtClean="0">
                <a:solidFill>
                  <a:schemeClr val="tx1"/>
                </a:solidFill>
                <a:cs typeface="Arial" pitchFamily="34" charset="0"/>
              </a:rPr>
              <a:t>телефоне или через встроенный </a:t>
            </a:r>
            <a:r>
              <a:rPr lang="en-US" sz="1800" dirty="0" smtClean="0">
                <a:solidFill>
                  <a:schemeClr val="tx1"/>
                </a:solidFill>
                <a:cs typeface="Arial" pitchFamily="34" charset="0"/>
              </a:rPr>
              <a:t>soft phone</a:t>
            </a:r>
            <a:r>
              <a:rPr lang="ru-RU" sz="1800" dirty="0" smtClean="0">
                <a:solidFill>
                  <a:schemeClr val="tx1"/>
                </a:solidFill>
                <a:cs typeface="Arial" pitchFamily="34" charset="0"/>
              </a:rPr>
              <a:t> </a:t>
            </a:r>
            <a:endParaRPr lang="en-US" sz="1800" dirty="0">
              <a:solidFill>
                <a:schemeClr val="tx1"/>
              </a:solidFill>
              <a:cs typeface="Arial" pitchFamily="34" charset="0"/>
            </a:endParaRPr>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19</a:t>
            </a:fld>
            <a:endParaRPr lang="en-US"/>
          </a:p>
        </p:txBody>
      </p:sp>
      <p:grpSp>
        <p:nvGrpSpPr>
          <p:cNvPr id="5" name="Group 16"/>
          <p:cNvGrpSpPr>
            <a:grpSpLocks/>
          </p:cNvGrpSpPr>
          <p:nvPr/>
        </p:nvGrpSpPr>
        <p:grpSpPr bwMode="auto">
          <a:xfrm>
            <a:off x="611560" y="1331912"/>
            <a:ext cx="7953375" cy="2614613"/>
            <a:chOff x="250" y="960"/>
            <a:chExt cx="5010" cy="1647"/>
          </a:xfrm>
        </p:grpSpPr>
        <p:sp>
          <p:nvSpPr>
            <p:cNvPr id="6" name="Rounded Rectangle 17"/>
            <p:cNvSpPr/>
            <p:nvPr/>
          </p:nvSpPr>
          <p:spPr bwMode="auto">
            <a:xfrm>
              <a:off x="289" y="988"/>
              <a:ext cx="4935" cy="1568"/>
            </a:xfrm>
            <a:prstGeom prst="roundRect">
              <a:avLst>
                <a:gd name="adj" fmla="val 2079"/>
              </a:avLst>
            </a:prstGeom>
            <a:gradFill flip="none" rotWithShape="1">
              <a:gsLst>
                <a:gs pos="0">
                  <a:schemeClr val="accent4">
                    <a:shade val="51000"/>
                    <a:satMod val="130000"/>
                  </a:schemeClr>
                </a:gs>
                <a:gs pos="80000">
                  <a:schemeClr val="tx2"/>
                </a:gs>
                <a:gs pos="100000">
                  <a:schemeClr val="accent4">
                    <a:shade val="94000"/>
                    <a:satMod val="135000"/>
                  </a:schemeClr>
                </a:gs>
              </a:gsLst>
              <a:lin ang="0" scaled="1"/>
              <a:tileRect/>
            </a:gradFill>
            <a:ln>
              <a:headEnd type="none" w="med" len="med"/>
              <a:tailEnd type="none" w="med" len="med"/>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lIns="0" tIns="0" rIns="0" bIns="0"/>
            <a:lstStyle/>
            <a:p>
              <a:pPr>
                <a:defRPr/>
              </a:pPr>
              <a:endParaRPr lang="en-US">
                <a:solidFill>
                  <a:schemeClr val="tx2"/>
                </a:solidFill>
              </a:endParaRPr>
            </a:p>
          </p:txBody>
        </p:sp>
        <p:pic>
          <p:nvPicPr>
            <p:cNvPr id="7" name="Picture 15" descr="AllOpenContacts"/>
            <p:cNvPicPr>
              <a:picLocks noChangeAspect="1" noChangeArrowheads="1"/>
            </p:cNvPicPr>
            <p:nvPr/>
          </p:nvPicPr>
          <p:blipFill>
            <a:blip r:embed="rId2" cstate="print">
              <a:extLst>
                <a:ext uri="{28A0092B-C50C-407E-A947-70E740481C1C}">
                  <a14:useLocalDpi xmlns:a14="http://schemas.microsoft.com/office/drawing/2010/main" xmlns="" val="0"/>
                </a:ext>
              </a:extLst>
            </a:blip>
            <a:srcRect b="65601"/>
            <a:stretch>
              <a:fillRect/>
            </a:stretch>
          </p:blipFill>
          <p:spPr bwMode="auto">
            <a:xfrm>
              <a:off x="452" y="1117"/>
              <a:ext cx="4607" cy="1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300539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72" name="Group 151"/>
          <p:cNvGrpSpPr>
            <a:grpSpLocks/>
          </p:cNvGrpSpPr>
          <p:nvPr/>
        </p:nvGrpSpPr>
        <p:grpSpPr bwMode="auto">
          <a:xfrm>
            <a:off x="-501650" y="1422400"/>
            <a:ext cx="10207625" cy="3224213"/>
            <a:chOff x="-508380" y="1422400"/>
            <a:chExt cx="10206772" cy="3225081"/>
          </a:xfrm>
        </p:grpSpPr>
        <p:grpSp>
          <p:nvGrpSpPr>
            <p:cNvPr id="155786" name="Group 27"/>
            <p:cNvGrpSpPr>
              <a:grpSpLocks/>
            </p:cNvGrpSpPr>
            <p:nvPr/>
          </p:nvGrpSpPr>
          <p:grpSpPr bwMode="auto">
            <a:xfrm>
              <a:off x="95545" y="1422400"/>
              <a:ext cx="8952910" cy="1321155"/>
              <a:chOff x="48246" y="2214555"/>
              <a:chExt cx="8952910" cy="1803578"/>
            </a:xfrm>
          </p:grpSpPr>
          <p:sp>
            <p:nvSpPr>
              <p:cNvPr id="155795" name="Rounded Rectangle 129"/>
              <p:cNvSpPr>
                <a:spLocks noChangeArrowheads="1"/>
              </p:cNvSpPr>
              <p:nvPr/>
            </p:nvSpPr>
            <p:spPr bwMode="auto">
              <a:xfrm>
                <a:off x="48246" y="2214555"/>
                <a:ext cx="8952910" cy="1803578"/>
              </a:xfrm>
              <a:prstGeom prst="roundRect">
                <a:avLst>
                  <a:gd name="adj" fmla="val 15227"/>
                </a:avLst>
              </a:prstGeom>
              <a:solidFill>
                <a:schemeClr val="bg2">
                  <a:alpha val="50195"/>
                </a:schemeClr>
              </a:solidFill>
              <a:ln w="9525" algn="ctr">
                <a:noFill/>
                <a:round/>
                <a:headEnd/>
                <a:tailEnd/>
              </a:ln>
            </p:spPr>
            <p:txBody>
              <a:bodyPr lIns="0" tIns="0" rIns="0" bIns="0"/>
              <a:lstStyle/>
              <a:p>
                <a:pPr>
                  <a:lnSpc>
                    <a:spcPct val="90000"/>
                  </a:lnSpc>
                </a:pPr>
                <a:endParaRPr lang="en-US">
                  <a:solidFill>
                    <a:srgbClr val="5C5C5C"/>
                  </a:solidFill>
                </a:endParaRPr>
              </a:p>
            </p:txBody>
          </p:sp>
          <p:sp>
            <p:nvSpPr>
              <p:cNvPr id="131" name="Rounded Rectangle 130"/>
              <p:cNvSpPr/>
              <p:nvPr/>
            </p:nvSpPr>
            <p:spPr bwMode="auto">
              <a:xfrm>
                <a:off x="130064" y="2309937"/>
                <a:ext cx="8789254" cy="1500092"/>
              </a:xfrm>
              <a:prstGeom prst="roundRect">
                <a:avLst>
                  <a:gd name="adj" fmla="val 15225"/>
                </a:avLst>
              </a:prstGeom>
              <a:gradFill flip="none" rotWithShape="1">
                <a:gsLst>
                  <a:gs pos="0">
                    <a:schemeClr val="accent1"/>
                  </a:gs>
                  <a:gs pos="100000">
                    <a:schemeClr val="accent1">
                      <a:lumMod val="50000"/>
                    </a:schemeClr>
                  </a:gs>
                </a:gsLst>
                <a:lin ang="5400000" scaled="1"/>
                <a:tileRect/>
              </a:gradFill>
              <a:ln w="9525" cap="flat" cmpd="sng" algn="ctr">
                <a:noFill/>
                <a:prstDash val="solid"/>
                <a:round/>
                <a:headEnd type="none" w="med" len="med"/>
                <a:tailEnd type="none" w="med" len="med"/>
              </a:ln>
              <a:effectLst/>
            </p:spPr>
            <p:txBody>
              <a:bodyPr lIns="0" tIns="0" rIns="0" bIns="0"/>
              <a:lstStyle/>
              <a:p>
                <a:pPr>
                  <a:lnSpc>
                    <a:spcPct val="90000"/>
                  </a:lnSpc>
                  <a:defRPr/>
                </a:pPr>
                <a:endParaRPr lang="en-US">
                  <a:solidFill>
                    <a:srgbClr val="5C5C5C"/>
                  </a:solidFill>
                  <a:latin typeface="Arial" pitchFamily="34" charset="0"/>
                </a:endParaRPr>
              </a:p>
            </p:txBody>
          </p:sp>
          <p:sp>
            <p:nvSpPr>
              <p:cNvPr id="132" name="Rounded Rectangle 131"/>
              <p:cNvSpPr/>
              <p:nvPr/>
            </p:nvSpPr>
            <p:spPr bwMode="auto">
              <a:xfrm>
                <a:off x="204671" y="2396647"/>
                <a:ext cx="8640040" cy="1205277"/>
              </a:xfrm>
              <a:prstGeom prst="roundRect">
                <a:avLst>
                  <a:gd name="adj" fmla="val 15225"/>
                </a:avLst>
              </a:prstGeom>
              <a:gradFill flip="none" rotWithShape="1">
                <a:gsLst>
                  <a:gs pos="0">
                    <a:schemeClr val="accent3">
                      <a:alpha val="50000"/>
                    </a:schemeClr>
                  </a:gs>
                  <a:gs pos="50000">
                    <a:schemeClr val="accent1">
                      <a:lumMod val="50000"/>
                      <a:alpha val="0"/>
                    </a:schemeClr>
                  </a:gs>
                </a:gsLst>
                <a:lin ang="5400000" scaled="1"/>
                <a:tileRect/>
              </a:gradFill>
              <a:ln w="9525" cap="flat" cmpd="sng" algn="ctr">
                <a:noFill/>
                <a:prstDash val="solid"/>
                <a:round/>
                <a:headEnd type="none" w="med" len="med"/>
                <a:tailEnd type="none" w="med" len="med"/>
              </a:ln>
              <a:effectLst/>
            </p:spPr>
            <p:txBody>
              <a:bodyPr lIns="0" tIns="0" rIns="0" bIns="0"/>
              <a:lstStyle/>
              <a:p>
                <a:pPr>
                  <a:lnSpc>
                    <a:spcPct val="90000"/>
                  </a:lnSpc>
                  <a:defRPr/>
                </a:pPr>
                <a:endParaRPr lang="en-US">
                  <a:solidFill>
                    <a:srgbClr val="5C5C5C"/>
                  </a:solidFill>
                  <a:latin typeface="Arial" pitchFamily="34" charset="0"/>
                </a:endParaRPr>
              </a:p>
            </p:txBody>
          </p:sp>
        </p:grpSp>
        <p:sp>
          <p:nvSpPr>
            <p:cNvPr id="155787" name="Rectangle 132"/>
            <p:cNvSpPr>
              <a:spLocks noChangeArrowheads="1"/>
            </p:cNvSpPr>
            <p:nvPr/>
          </p:nvSpPr>
          <p:spPr bwMode="auto">
            <a:xfrm>
              <a:off x="430214" y="1600248"/>
              <a:ext cx="8535224" cy="757334"/>
            </a:xfrm>
            <a:prstGeom prst="rect">
              <a:avLst/>
            </a:prstGeom>
            <a:noFill/>
            <a:ln w="9525">
              <a:noFill/>
              <a:miter lim="800000"/>
              <a:headEnd/>
              <a:tailEnd/>
            </a:ln>
          </p:spPr>
          <p:txBody>
            <a:bodyPr>
              <a:spAutoFit/>
            </a:bodyPr>
            <a:lstStyle/>
            <a:p>
              <a:pPr algn="ctr">
                <a:lnSpc>
                  <a:spcPct val="90000"/>
                </a:lnSpc>
              </a:pPr>
              <a:r>
                <a:rPr lang="ru-RU" sz="2400" dirty="0" smtClean="0">
                  <a:solidFill>
                    <a:srgbClr val="FFFFFF"/>
                  </a:solidFill>
                  <a:cs typeface="Arial" charset="0"/>
                </a:rPr>
                <a:t>Нет единого канала взаимодействия</a:t>
              </a:r>
              <a:r>
                <a:rPr lang="en-US" sz="2400" dirty="0" smtClean="0">
                  <a:solidFill>
                    <a:srgbClr val="FFFFFF"/>
                  </a:solidFill>
                  <a:cs typeface="Arial" charset="0"/>
                </a:rPr>
                <a:t>: </a:t>
              </a:r>
              <a:r>
                <a:rPr lang="en-US" sz="2400" dirty="0">
                  <a:solidFill>
                    <a:srgbClr val="FFFFFF"/>
                  </a:solidFill>
                  <a:cs typeface="Arial" charset="0"/>
                </a:rPr>
                <a:t/>
              </a:r>
              <a:br>
                <a:rPr lang="en-US" sz="2400" dirty="0">
                  <a:solidFill>
                    <a:srgbClr val="FFFFFF"/>
                  </a:solidFill>
                  <a:cs typeface="Arial" charset="0"/>
                </a:rPr>
              </a:br>
              <a:r>
                <a:rPr lang="ru-RU" sz="2400" dirty="0" smtClean="0">
                  <a:solidFill>
                    <a:srgbClr val="FFFFFF"/>
                  </a:solidFill>
                  <a:cs typeface="Arial" charset="0"/>
                </a:rPr>
                <a:t>Нужно быть готовым использовать все.</a:t>
              </a:r>
              <a:endParaRPr lang="en-US" sz="2400" dirty="0">
                <a:solidFill>
                  <a:srgbClr val="FFFFFF"/>
                </a:solidFill>
                <a:cs typeface="Arial" charset="0"/>
              </a:endParaRPr>
            </a:p>
          </p:txBody>
        </p:sp>
        <p:grpSp>
          <p:nvGrpSpPr>
            <p:cNvPr id="155788" name="Group 148"/>
            <p:cNvGrpSpPr>
              <a:grpSpLocks/>
            </p:cNvGrpSpPr>
            <p:nvPr/>
          </p:nvGrpSpPr>
          <p:grpSpPr bwMode="auto">
            <a:xfrm>
              <a:off x="-508380" y="3597329"/>
              <a:ext cx="10206772" cy="1050152"/>
              <a:chOff x="2320508" y="6239750"/>
              <a:chExt cx="3383280" cy="1050152"/>
            </a:xfrm>
          </p:grpSpPr>
          <p:sp>
            <p:nvSpPr>
              <p:cNvPr id="150" name="Rectangle 149"/>
              <p:cNvSpPr/>
              <p:nvPr/>
            </p:nvSpPr>
            <p:spPr bwMode="auto">
              <a:xfrm>
                <a:off x="2320508" y="6239750"/>
                <a:ext cx="1691640" cy="1050152"/>
              </a:xfrm>
              <a:prstGeom prst="rect">
                <a:avLst/>
              </a:prstGeom>
              <a:gradFill flip="none" rotWithShape="1">
                <a:gsLst>
                  <a:gs pos="0">
                    <a:srgbClr val="5C5C5C">
                      <a:alpha val="46000"/>
                    </a:srgbClr>
                  </a:gs>
                  <a:gs pos="27000">
                    <a:srgbClr val="587891">
                      <a:gamma/>
                      <a:shade val="46275"/>
                      <a:invGamma/>
                      <a:alpha val="0"/>
                    </a:srgbClr>
                  </a:gs>
                </a:gsLst>
                <a:lin ang="8100000" scaled="1"/>
                <a:tileRect/>
              </a:gradFill>
              <a:ln w="9525" cap="flat" cmpd="sng" algn="ctr">
                <a:noFill/>
                <a:prstDash val="solid"/>
                <a:round/>
                <a:headEnd type="none" w="med" len="med"/>
                <a:tailEnd type="none" w="med" len="med"/>
              </a:ln>
              <a:effectLst/>
            </p:spPr>
            <p:txBody>
              <a:bodyPr lIns="0" tIns="0" rIns="0" bIns="0"/>
              <a:lstStyle/>
              <a:p>
                <a:pPr>
                  <a:lnSpc>
                    <a:spcPct val="90000"/>
                  </a:lnSpc>
                  <a:defRPr/>
                </a:pPr>
                <a:endParaRPr lang="en-US">
                  <a:solidFill>
                    <a:srgbClr val="5C5C5C"/>
                  </a:solidFill>
                  <a:latin typeface="Arial" pitchFamily="34" charset="0"/>
                </a:endParaRPr>
              </a:p>
            </p:txBody>
          </p:sp>
          <p:grpSp>
            <p:nvGrpSpPr>
              <p:cNvPr id="155792" name="Rectangle 150"/>
              <p:cNvGrpSpPr>
                <a:grpSpLocks/>
              </p:cNvGrpSpPr>
              <p:nvPr/>
            </p:nvGrpSpPr>
            <p:grpSpPr bwMode="auto">
              <a:xfrm>
                <a:off x="4010233" y="6233548"/>
                <a:ext cx="1695197" cy="1060990"/>
                <a:chOff x="4596384" y="3590544"/>
                <a:chExt cx="5114544" cy="1060704"/>
              </a:xfrm>
            </p:grpSpPr>
            <p:pic>
              <p:nvPicPr>
                <p:cNvPr id="155793" name="Rectangle 150"/>
                <p:cNvPicPr>
                  <a:picLocks noChangeArrowheads="1"/>
                </p:cNvPicPr>
                <p:nvPr/>
              </p:nvPicPr>
              <p:blipFill>
                <a:blip r:embed="rId4" cstate="print"/>
                <a:srcRect/>
                <a:stretch>
                  <a:fillRect/>
                </a:stretch>
              </p:blipFill>
              <p:spPr bwMode="auto">
                <a:xfrm>
                  <a:off x="4596384" y="3590544"/>
                  <a:ext cx="5114544" cy="1060704"/>
                </a:xfrm>
                <a:prstGeom prst="rect">
                  <a:avLst/>
                </a:prstGeom>
                <a:noFill/>
                <a:ln w="9525">
                  <a:noFill/>
                  <a:miter lim="800000"/>
                  <a:headEnd/>
                  <a:tailEnd/>
                </a:ln>
              </p:spPr>
            </p:pic>
            <p:sp>
              <p:nvSpPr>
                <p:cNvPr id="155794" name="Text Box 14"/>
                <p:cNvSpPr txBox="1">
                  <a:spLocks noChangeArrowheads="1"/>
                </p:cNvSpPr>
                <p:nvPr/>
              </p:nvSpPr>
              <p:spPr bwMode="auto">
                <a:xfrm>
                  <a:off x="4602163" y="3596744"/>
                  <a:ext cx="5103813" cy="1049869"/>
                </a:xfrm>
                <a:prstGeom prst="rect">
                  <a:avLst/>
                </a:prstGeom>
                <a:noFill/>
                <a:ln w="9525">
                  <a:noFill/>
                  <a:miter lim="800000"/>
                  <a:headEnd/>
                  <a:tailEnd/>
                </a:ln>
              </p:spPr>
              <p:txBody>
                <a:bodyPr lIns="0" tIns="0" rIns="0" bIns="0"/>
                <a:lstStyle/>
                <a:p>
                  <a:pPr>
                    <a:lnSpc>
                      <a:spcPct val="90000"/>
                    </a:lnSpc>
                  </a:pPr>
                  <a:endParaRPr lang="en-US">
                    <a:solidFill>
                      <a:srgbClr val="5C5C5C"/>
                    </a:solidFill>
                  </a:endParaRPr>
                </a:p>
              </p:txBody>
            </p:sp>
          </p:grpSp>
        </p:grpSp>
      </p:grpSp>
      <p:sp>
        <p:nvSpPr>
          <p:cNvPr id="155673" name="Rectangle 2"/>
          <p:cNvSpPr>
            <a:spLocks noGrp="1" noChangeArrowheads="1"/>
          </p:cNvSpPr>
          <p:nvPr>
            <p:ph type="title" idx="4294967295"/>
          </p:nvPr>
        </p:nvSpPr>
        <p:spPr>
          <a:xfrm>
            <a:off x="184150" y="274638"/>
            <a:ext cx="7034213" cy="778098"/>
          </a:xfrm>
        </p:spPr>
        <p:txBody>
          <a:bodyPr/>
          <a:lstStyle/>
          <a:p>
            <a:pPr eaLnBrk="1" hangingPunct="1"/>
            <a:r>
              <a:rPr lang="ru-RU" sz="2400" dirty="0" smtClean="0">
                <a:ea typeface="ヒラギノ角ゴ Pro W3"/>
                <a:cs typeface="ヒラギノ角ゴ Pro W3"/>
              </a:rPr>
              <a:t>Факт</a:t>
            </a:r>
            <a:r>
              <a:rPr lang="en-US" sz="2400" dirty="0" smtClean="0">
                <a:ea typeface="ヒラギノ角ゴ Pro W3"/>
                <a:cs typeface="ヒラギノ角ゴ Pro W3"/>
              </a:rPr>
              <a:t>: </a:t>
            </a:r>
            <a:r>
              <a:rPr lang="ru-RU" sz="2400" dirty="0" smtClean="0">
                <a:ea typeface="ヒラギノ角ゴ Pro W3"/>
                <a:cs typeface="ヒラギノ角ゴ Pro W3"/>
              </a:rPr>
              <a:t>Способы взаимодействия меняются</a:t>
            </a:r>
            <a:endParaRPr lang="en-US" sz="2400" dirty="0" smtClean="0">
              <a:ea typeface="ヒラギノ角ゴ Pro W3"/>
              <a:cs typeface="ヒラギノ角ゴ Pro W3"/>
            </a:endParaRPr>
          </a:p>
        </p:txBody>
      </p:sp>
      <p:sp>
        <p:nvSpPr>
          <p:cNvPr id="155674" name="Text Box 7"/>
          <p:cNvSpPr txBox="1">
            <a:spLocks noChangeArrowheads="1"/>
          </p:cNvSpPr>
          <p:nvPr/>
        </p:nvSpPr>
        <p:spPr bwMode="auto">
          <a:xfrm>
            <a:off x="2043113" y="6370638"/>
            <a:ext cx="2673350" cy="244475"/>
          </a:xfrm>
          <a:prstGeom prst="rect">
            <a:avLst/>
          </a:prstGeom>
          <a:noFill/>
          <a:ln w="9525">
            <a:noFill/>
            <a:miter lim="800000"/>
            <a:headEnd/>
            <a:tailEnd/>
          </a:ln>
        </p:spPr>
        <p:txBody>
          <a:bodyPr wrap="none">
            <a:spAutoFit/>
          </a:bodyPr>
          <a:lstStyle/>
          <a:p>
            <a:r>
              <a:rPr lang="en-US" sz="1000">
                <a:solidFill>
                  <a:srgbClr val="5C5C5C"/>
                </a:solidFill>
                <a:cs typeface="Arial" charset="0"/>
              </a:rPr>
              <a:t>Source: Webtorials Editorial/Analyst Division</a:t>
            </a:r>
          </a:p>
        </p:txBody>
      </p:sp>
      <p:grpSp>
        <p:nvGrpSpPr>
          <p:cNvPr id="155675" name="Group 132"/>
          <p:cNvGrpSpPr>
            <a:grpSpLocks/>
          </p:cNvGrpSpPr>
          <p:nvPr/>
        </p:nvGrpSpPr>
        <p:grpSpPr bwMode="auto">
          <a:xfrm>
            <a:off x="457200" y="2751210"/>
            <a:ext cx="8382000" cy="3538464"/>
            <a:chOff x="1422400" y="3310977"/>
            <a:chExt cx="7734300" cy="2978698"/>
          </a:xfrm>
        </p:grpSpPr>
        <p:graphicFrame>
          <p:nvGraphicFramePr>
            <p:cNvPr id="155671" name="Object 23"/>
            <p:cNvGraphicFramePr>
              <a:graphicFrameLocks noChangeAspect="1"/>
            </p:cNvGraphicFramePr>
            <p:nvPr/>
          </p:nvGraphicFramePr>
          <p:xfrm>
            <a:off x="1422400" y="3340100"/>
            <a:ext cx="7734300" cy="2654300"/>
          </p:xfrm>
          <a:graphic>
            <a:graphicData uri="http://schemas.openxmlformats.org/presentationml/2006/ole">
              <p:oleObj spid="_x0000_s1088" name="Worksheet" r:id="rId5" imgW="7734300" imgH="2657551" progId="Excel.Sheet.8">
                <p:embed/>
              </p:oleObj>
            </a:graphicData>
          </a:graphic>
        </p:graphicFrame>
        <p:grpSp>
          <p:nvGrpSpPr>
            <p:cNvPr id="155676" name="Group 68608"/>
            <p:cNvGrpSpPr>
              <a:grpSpLocks/>
            </p:cNvGrpSpPr>
            <p:nvPr/>
          </p:nvGrpSpPr>
          <p:grpSpPr bwMode="auto">
            <a:xfrm>
              <a:off x="2544763" y="5224463"/>
              <a:ext cx="5861050" cy="573087"/>
              <a:chOff x="2384370" y="5277317"/>
              <a:chExt cx="6204330" cy="608013"/>
            </a:xfrm>
          </p:grpSpPr>
          <p:grpSp>
            <p:nvGrpSpPr>
              <p:cNvPr id="155694" name="Group 73"/>
              <p:cNvGrpSpPr>
                <a:grpSpLocks/>
              </p:cNvGrpSpPr>
              <p:nvPr/>
            </p:nvGrpSpPr>
            <p:grpSpPr bwMode="auto">
              <a:xfrm>
                <a:off x="4254620" y="5283667"/>
                <a:ext cx="596721" cy="601663"/>
                <a:chOff x="996004" y="4076424"/>
                <a:chExt cx="489112" cy="487682"/>
              </a:xfrm>
            </p:grpSpPr>
            <p:grpSp>
              <p:nvGrpSpPr>
                <p:cNvPr id="155781" name="Group 485"/>
                <p:cNvGrpSpPr>
                  <a:grpSpLocks noChangeAspect="1"/>
                </p:cNvGrpSpPr>
                <p:nvPr/>
              </p:nvGrpSpPr>
              <p:grpSpPr bwMode="auto">
                <a:xfrm>
                  <a:off x="996004" y="4076424"/>
                  <a:ext cx="489112" cy="487682"/>
                  <a:chOff x="2131607" y="2152295"/>
                  <a:chExt cx="597027" cy="595281"/>
                </a:xfrm>
              </p:grpSpPr>
              <p:sp>
                <p:nvSpPr>
                  <p:cNvPr id="77" name="Oval 28"/>
                  <p:cNvSpPr>
                    <a:spLocks noChangeArrowheads="1"/>
                  </p:cNvSpPr>
                  <p:nvPr/>
                </p:nvSpPr>
                <p:spPr bwMode="auto">
                  <a:xfrm>
                    <a:off x="2129537" y="2151759"/>
                    <a:ext cx="598848" cy="596177"/>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sp>
                <p:nvSpPr>
                  <p:cNvPr id="78" name="Oval 29"/>
                  <p:cNvSpPr>
                    <a:spLocks noChangeArrowheads="1"/>
                  </p:cNvSpPr>
                  <p:nvPr/>
                </p:nvSpPr>
                <p:spPr bwMode="auto">
                  <a:xfrm>
                    <a:off x="2166771" y="2188231"/>
                    <a:ext cx="522828" cy="523233"/>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latin typeface="Arial" pitchFamily="34" charset="0"/>
                      <a:ea typeface="ＭＳ Ｐゴシック" charset="-128"/>
                    </a:endParaRPr>
                  </a:p>
                </p:txBody>
              </p:sp>
              <p:sp>
                <p:nvSpPr>
                  <p:cNvPr id="79" name="Oval 30"/>
                  <p:cNvSpPr>
                    <a:spLocks noChangeArrowheads="1"/>
                  </p:cNvSpPr>
                  <p:nvPr/>
                </p:nvSpPr>
                <p:spPr bwMode="auto">
                  <a:xfrm>
                    <a:off x="2233482" y="2217688"/>
                    <a:ext cx="389407" cy="266526"/>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grpSp>
            <p:sp>
              <p:nvSpPr>
                <p:cNvPr id="76" name="Freeform 159"/>
                <p:cNvSpPr>
                  <a:spLocks noEditPoints="1"/>
                </p:cNvSpPr>
                <p:nvPr/>
              </p:nvSpPr>
              <p:spPr bwMode="gray">
                <a:xfrm>
                  <a:off x="1106156" y="4231128"/>
                  <a:ext cx="266909" cy="179278"/>
                </a:xfrm>
                <a:custGeom>
                  <a:avLst/>
                  <a:gdLst/>
                  <a:ahLst/>
                  <a:cxnLst>
                    <a:cxn ang="0">
                      <a:pos x="113" y="0"/>
                    </a:cxn>
                    <a:cxn ang="0">
                      <a:pos x="16" y="0"/>
                    </a:cxn>
                    <a:cxn ang="0">
                      <a:pos x="0" y="15"/>
                    </a:cxn>
                    <a:cxn ang="0">
                      <a:pos x="0" y="72"/>
                    </a:cxn>
                    <a:cxn ang="0">
                      <a:pos x="16" y="87"/>
                    </a:cxn>
                    <a:cxn ang="0">
                      <a:pos x="113" y="87"/>
                    </a:cxn>
                    <a:cxn ang="0">
                      <a:pos x="130" y="72"/>
                    </a:cxn>
                    <a:cxn ang="0">
                      <a:pos x="130" y="15"/>
                    </a:cxn>
                    <a:cxn ang="0">
                      <a:pos x="113" y="0"/>
                    </a:cxn>
                    <a:cxn ang="0">
                      <a:pos x="122" y="15"/>
                    </a:cxn>
                    <a:cxn ang="0">
                      <a:pos x="122" y="70"/>
                    </a:cxn>
                    <a:cxn ang="0">
                      <a:pos x="94" y="43"/>
                    </a:cxn>
                    <a:cxn ang="0">
                      <a:pos x="122" y="15"/>
                    </a:cxn>
                    <a:cxn ang="0">
                      <a:pos x="122" y="15"/>
                    </a:cxn>
                    <a:cxn ang="0">
                      <a:pos x="113" y="8"/>
                    </a:cxn>
                    <a:cxn ang="0">
                      <a:pos x="117" y="9"/>
                    </a:cxn>
                    <a:cxn ang="0">
                      <a:pos x="72" y="54"/>
                    </a:cxn>
                    <a:cxn ang="0">
                      <a:pos x="75" y="56"/>
                    </a:cxn>
                    <a:cxn ang="0">
                      <a:pos x="72" y="54"/>
                    </a:cxn>
                    <a:cxn ang="0">
                      <a:pos x="66" y="56"/>
                    </a:cxn>
                    <a:cxn ang="0">
                      <a:pos x="60" y="54"/>
                    </a:cxn>
                    <a:cxn ang="0">
                      <a:pos x="15" y="8"/>
                    </a:cxn>
                    <a:cxn ang="0">
                      <a:pos x="16" y="8"/>
                    </a:cxn>
                    <a:cxn ang="0">
                      <a:pos x="113" y="8"/>
                    </a:cxn>
                    <a:cxn ang="0">
                      <a:pos x="8" y="73"/>
                    </a:cxn>
                    <a:cxn ang="0">
                      <a:pos x="8" y="72"/>
                    </a:cxn>
                    <a:cxn ang="0">
                      <a:pos x="8" y="15"/>
                    </a:cxn>
                    <a:cxn ang="0">
                      <a:pos x="8" y="13"/>
                    </a:cxn>
                    <a:cxn ang="0">
                      <a:pos x="38" y="43"/>
                    </a:cxn>
                    <a:cxn ang="0">
                      <a:pos x="8" y="73"/>
                    </a:cxn>
                    <a:cxn ang="0">
                      <a:pos x="16" y="79"/>
                    </a:cxn>
                    <a:cxn ang="0">
                      <a:pos x="13" y="79"/>
                    </a:cxn>
                    <a:cxn ang="0">
                      <a:pos x="44" y="48"/>
                    </a:cxn>
                    <a:cxn ang="0">
                      <a:pos x="55" y="59"/>
                    </a:cxn>
                    <a:cxn ang="0">
                      <a:pos x="66" y="64"/>
                    </a:cxn>
                    <a:cxn ang="0">
                      <a:pos x="78" y="59"/>
                    </a:cxn>
                    <a:cxn ang="0">
                      <a:pos x="78" y="59"/>
                    </a:cxn>
                    <a:cxn ang="0">
                      <a:pos x="89" y="48"/>
                    </a:cxn>
                    <a:cxn ang="0">
                      <a:pos x="118" y="78"/>
                    </a:cxn>
                    <a:cxn ang="0">
                      <a:pos x="113" y="79"/>
                    </a:cxn>
                    <a:cxn ang="0">
                      <a:pos x="16" y="79"/>
                    </a:cxn>
                  </a:cxnLst>
                  <a:rect l="0" t="0" r="r" b="b"/>
                  <a:pathLst>
                    <a:path w="130" h="87">
                      <a:moveTo>
                        <a:pt x="113" y="0"/>
                      </a:moveTo>
                      <a:cubicBezTo>
                        <a:pt x="16" y="0"/>
                        <a:pt x="16" y="0"/>
                        <a:pt x="16" y="0"/>
                      </a:cubicBezTo>
                      <a:cubicBezTo>
                        <a:pt x="7" y="0"/>
                        <a:pt x="0" y="7"/>
                        <a:pt x="0" y="15"/>
                      </a:cubicBezTo>
                      <a:cubicBezTo>
                        <a:pt x="0" y="72"/>
                        <a:pt x="0" y="72"/>
                        <a:pt x="0" y="72"/>
                      </a:cubicBezTo>
                      <a:cubicBezTo>
                        <a:pt x="0" y="81"/>
                        <a:pt x="7" y="87"/>
                        <a:pt x="16" y="87"/>
                      </a:cubicBezTo>
                      <a:cubicBezTo>
                        <a:pt x="113" y="87"/>
                        <a:pt x="113" y="87"/>
                        <a:pt x="113" y="87"/>
                      </a:cubicBezTo>
                      <a:cubicBezTo>
                        <a:pt x="122" y="87"/>
                        <a:pt x="129" y="81"/>
                        <a:pt x="130" y="72"/>
                      </a:cubicBezTo>
                      <a:cubicBezTo>
                        <a:pt x="130" y="15"/>
                        <a:pt x="130" y="15"/>
                        <a:pt x="130" y="15"/>
                      </a:cubicBezTo>
                      <a:cubicBezTo>
                        <a:pt x="129" y="7"/>
                        <a:pt x="122" y="0"/>
                        <a:pt x="113" y="0"/>
                      </a:cubicBezTo>
                      <a:close/>
                      <a:moveTo>
                        <a:pt x="122" y="15"/>
                      </a:moveTo>
                      <a:cubicBezTo>
                        <a:pt x="122" y="70"/>
                        <a:pt x="122" y="70"/>
                        <a:pt x="122" y="70"/>
                      </a:cubicBezTo>
                      <a:cubicBezTo>
                        <a:pt x="94" y="43"/>
                        <a:pt x="94" y="43"/>
                        <a:pt x="94" y="43"/>
                      </a:cubicBezTo>
                      <a:cubicBezTo>
                        <a:pt x="122" y="15"/>
                        <a:pt x="122" y="15"/>
                        <a:pt x="122" y="15"/>
                      </a:cubicBezTo>
                      <a:cubicBezTo>
                        <a:pt x="122" y="15"/>
                        <a:pt x="122" y="15"/>
                        <a:pt x="122" y="15"/>
                      </a:cubicBezTo>
                      <a:close/>
                      <a:moveTo>
                        <a:pt x="113" y="8"/>
                      </a:moveTo>
                      <a:cubicBezTo>
                        <a:pt x="115" y="8"/>
                        <a:pt x="116" y="8"/>
                        <a:pt x="117" y="9"/>
                      </a:cubicBezTo>
                      <a:cubicBezTo>
                        <a:pt x="72" y="54"/>
                        <a:pt x="72" y="54"/>
                        <a:pt x="72" y="54"/>
                      </a:cubicBezTo>
                      <a:cubicBezTo>
                        <a:pt x="75" y="56"/>
                        <a:pt x="75" y="56"/>
                        <a:pt x="75" y="56"/>
                      </a:cubicBezTo>
                      <a:cubicBezTo>
                        <a:pt x="72" y="54"/>
                        <a:pt x="72" y="54"/>
                        <a:pt x="72" y="54"/>
                      </a:cubicBezTo>
                      <a:cubicBezTo>
                        <a:pt x="70" y="55"/>
                        <a:pt x="68" y="56"/>
                        <a:pt x="66" y="56"/>
                      </a:cubicBezTo>
                      <a:cubicBezTo>
                        <a:pt x="64" y="56"/>
                        <a:pt x="62" y="55"/>
                        <a:pt x="60" y="54"/>
                      </a:cubicBezTo>
                      <a:cubicBezTo>
                        <a:pt x="15" y="8"/>
                        <a:pt x="15" y="8"/>
                        <a:pt x="15" y="8"/>
                      </a:cubicBezTo>
                      <a:cubicBezTo>
                        <a:pt x="15" y="8"/>
                        <a:pt x="15" y="8"/>
                        <a:pt x="16" y="8"/>
                      </a:cubicBezTo>
                      <a:lnTo>
                        <a:pt x="113" y="8"/>
                      </a:lnTo>
                      <a:close/>
                      <a:moveTo>
                        <a:pt x="8" y="73"/>
                      </a:moveTo>
                      <a:cubicBezTo>
                        <a:pt x="8" y="73"/>
                        <a:pt x="8" y="72"/>
                        <a:pt x="8" y="72"/>
                      </a:cubicBezTo>
                      <a:cubicBezTo>
                        <a:pt x="8" y="15"/>
                        <a:pt x="8" y="15"/>
                        <a:pt x="8" y="15"/>
                      </a:cubicBezTo>
                      <a:cubicBezTo>
                        <a:pt x="8" y="14"/>
                        <a:pt x="8" y="14"/>
                        <a:pt x="8" y="13"/>
                      </a:cubicBezTo>
                      <a:cubicBezTo>
                        <a:pt x="38" y="43"/>
                        <a:pt x="38" y="43"/>
                        <a:pt x="38" y="43"/>
                      </a:cubicBezTo>
                      <a:lnTo>
                        <a:pt x="8" y="73"/>
                      </a:lnTo>
                      <a:close/>
                      <a:moveTo>
                        <a:pt x="16" y="79"/>
                      </a:moveTo>
                      <a:cubicBezTo>
                        <a:pt x="15" y="79"/>
                        <a:pt x="14" y="79"/>
                        <a:pt x="13" y="79"/>
                      </a:cubicBezTo>
                      <a:cubicBezTo>
                        <a:pt x="44" y="48"/>
                        <a:pt x="44" y="48"/>
                        <a:pt x="44" y="48"/>
                      </a:cubicBezTo>
                      <a:cubicBezTo>
                        <a:pt x="55" y="59"/>
                        <a:pt x="55" y="59"/>
                        <a:pt x="55" y="59"/>
                      </a:cubicBezTo>
                      <a:cubicBezTo>
                        <a:pt x="58" y="62"/>
                        <a:pt x="62" y="64"/>
                        <a:pt x="66" y="64"/>
                      </a:cubicBezTo>
                      <a:cubicBezTo>
                        <a:pt x="70" y="64"/>
                        <a:pt x="74" y="62"/>
                        <a:pt x="78" y="59"/>
                      </a:cubicBezTo>
                      <a:cubicBezTo>
                        <a:pt x="78" y="59"/>
                        <a:pt x="78" y="59"/>
                        <a:pt x="78" y="59"/>
                      </a:cubicBezTo>
                      <a:cubicBezTo>
                        <a:pt x="89" y="48"/>
                        <a:pt x="89" y="48"/>
                        <a:pt x="89" y="48"/>
                      </a:cubicBezTo>
                      <a:cubicBezTo>
                        <a:pt x="118" y="78"/>
                        <a:pt x="118" y="78"/>
                        <a:pt x="118" y="78"/>
                      </a:cubicBezTo>
                      <a:cubicBezTo>
                        <a:pt x="117" y="79"/>
                        <a:pt x="115" y="79"/>
                        <a:pt x="113" y="79"/>
                      </a:cubicBezTo>
                      <a:lnTo>
                        <a:pt x="16" y="79"/>
                      </a:lnTo>
                      <a:close/>
                    </a:path>
                  </a:pathLst>
                </a:custGeom>
                <a:solidFill>
                  <a:schemeClr val="bg1"/>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pitchFamily="34" charset="0"/>
                    <a:ea typeface="ＭＳ Ｐゴシック" charset="-128"/>
                    <a:cs typeface="+mn-cs"/>
                  </a:endParaRPr>
                </a:p>
              </p:txBody>
            </p:sp>
          </p:grpSp>
          <p:grpSp>
            <p:nvGrpSpPr>
              <p:cNvPr id="155695" name="Group 79"/>
              <p:cNvGrpSpPr>
                <a:grpSpLocks/>
              </p:cNvGrpSpPr>
              <p:nvPr/>
            </p:nvGrpSpPr>
            <p:grpSpPr bwMode="auto">
              <a:xfrm>
                <a:off x="2993272" y="5283667"/>
                <a:ext cx="593581" cy="596900"/>
                <a:chOff x="1318656" y="3378863"/>
                <a:chExt cx="516286" cy="514776"/>
              </a:xfrm>
            </p:grpSpPr>
            <p:grpSp>
              <p:nvGrpSpPr>
                <p:cNvPr id="155770" name="Group 485"/>
                <p:cNvGrpSpPr>
                  <a:grpSpLocks noChangeAspect="1"/>
                </p:cNvGrpSpPr>
                <p:nvPr/>
              </p:nvGrpSpPr>
              <p:grpSpPr bwMode="auto">
                <a:xfrm>
                  <a:off x="1318656" y="3378863"/>
                  <a:ext cx="516286" cy="514776"/>
                  <a:chOff x="2131607" y="2152295"/>
                  <a:chExt cx="597027" cy="595281"/>
                </a:xfrm>
              </p:grpSpPr>
              <p:sp>
                <p:nvSpPr>
                  <p:cNvPr id="89" name="Oval 28"/>
                  <p:cNvSpPr>
                    <a:spLocks noChangeArrowheads="1"/>
                  </p:cNvSpPr>
                  <p:nvPr/>
                </p:nvSpPr>
                <p:spPr bwMode="auto">
                  <a:xfrm>
                    <a:off x="2131781" y="2151754"/>
                    <a:ext cx="595777" cy="596693"/>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sp>
                <p:nvSpPr>
                  <p:cNvPr id="90" name="Oval 29"/>
                  <p:cNvSpPr>
                    <a:spLocks noChangeArrowheads="1"/>
                  </p:cNvSpPr>
                  <p:nvPr/>
                </p:nvSpPr>
                <p:spPr bwMode="auto">
                  <a:xfrm>
                    <a:off x="2167652" y="2188517"/>
                    <a:ext cx="522475" cy="523167"/>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latin typeface="Arial" pitchFamily="34" charset="0"/>
                      <a:ea typeface="ＭＳ Ｐゴシック" charset="-128"/>
                    </a:endParaRPr>
                  </a:p>
                </p:txBody>
              </p:sp>
              <p:sp>
                <p:nvSpPr>
                  <p:cNvPr id="91" name="Oval 30"/>
                  <p:cNvSpPr>
                    <a:spLocks noChangeArrowheads="1"/>
                  </p:cNvSpPr>
                  <p:nvPr/>
                </p:nvSpPr>
                <p:spPr bwMode="auto">
                  <a:xfrm>
                    <a:off x="2234716" y="2218210"/>
                    <a:ext cx="386787" cy="265825"/>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grpSp>
            <p:grpSp>
              <p:nvGrpSpPr>
                <p:cNvPr id="155771" name="Group 766"/>
                <p:cNvGrpSpPr>
                  <a:grpSpLocks/>
                </p:cNvGrpSpPr>
                <p:nvPr/>
              </p:nvGrpSpPr>
              <p:grpSpPr bwMode="auto">
                <a:xfrm>
                  <a:off x="1485518" y="3520248"/>
                  <a:ext cx="182562" cy="232006"/>
                  <a:chOff x="-1784350" y="3509963"/>
                  <a:chExt cx="533400" cy="677862"/>
                </a:xfrm>
              </p:grpSpPr>
              <p:sp>
                <p:nvSpPr>
                  <p:cNvPr id="155772" name="Freeform 269"/>
                  <p:cNvSpPr>
                    <a:spLocks/>
                  </p:cNvSpPr>
                  <p:nvPr/>
                </p:nvSpPr>
                <p:spPr bwMode="auto">
                  <a:xfrm>
                    <a:off x="-1784594" y="3508885"/>
                    <a:ext cx="532526" cy="680019"/>
                  </a:xfrm>
                  <a:custGeom>
                    <a:avLst/>
                    <a:gdLst>
                      <a:gd name="T0" fmla="*/ 2147483647 w 272"/>
                      <a:gd name="T1" fmla="*/ 2147483647 h 346"/>
                      <a:gd name="T2" fmla="*/ 0 w 272"/>
                      <a:gd name="T3" fmla="*/ 2147483647 h 346"/>
                      <a:gd name="T4" fmla="*/ 0 w 272"/>
                      <a:gd name="T5" fmla="*/ 0 h 346"/>
                      <a:gd name="T6" fmla="*/ 2147483647 w 272"/>
                      <a:gd name="T7" fmla="*/ 0 h 346"/>
                      <a:gd name="T8" fmla="*/ 2147483647 w 272"/>
                      <a:gd name="T9" fmla="*/ 2147483647 h 346"/>
                      <a:gd name="T10" fmla="*/ 2147483647 w 272"/>
                      <a:gd name="T11" fmla="*/ 2147483647 h 346"/>
                      <a:gd name="T12" fmla="*/ 0 60000 65536"/>
                      <a:gd name="T13" fmla="*/ 0 60000 65536"/>
                      <a:gd name="T14" fmla="*/ 0 60000 65536"/>
                      <a:gd name="T15" fmla="*/ 0 60000 65536"/>
                      <a:gd name="T16" fmla="*/ 0 60000 65536"/>
                      <a:gd name="T17" fmla="*/ 0 60000 65536"/>
                      <a:gd name="T18" fmla="*/ 0 w 272"/>
                      <a:gd name="T19" fmla="*/ 0 h 346"/>
                      <a:gd name="T20" fmla="*/ 272 w 272"/>
                      <a:gd name="T21" fmla="*/ 346 h 346"/>
                    </a:gdLst>
                    <a:ahLst/>
                    <a:cxnLst>
                      <a:cxn ang="T12">
                        <a:pos x="T0" y="T1"/>
                      </a:cxn>
                      <a:cxn ang="T13">
                        <a:pos x="T2" y="T3"/>
                      </a:cxn>
                      <a:cxn ang="T14">
                        <a:pos x="T4" y="T5"/>
                      </a:cxn>
                      <a:cxn ang="T15">
                        <a:pos x="T6" y="T7"/>
                      </a:cxn>
                      <a:cxn ang="T16">
                        <a:pos x="T8" y="T9"/>
                      </a:cxn>
                      <a:cxn ang="T17">
                        <a:pos x="T10" y="T11"/>
                      </a:cxn>
                    </a:cxnLst>
                    <a:rect l="T18" t="T19" r="T20" b="T21"/>
                    <a:pathLst>
                      <a:path w="272" h="346">
                        <a:moveTo>
                          <a:pt x="272" y="346"/>
                        </a:moveTo>
                        <a:lnTo>
                          <a:pt x="0" y="346"/>
                        </a:lnTo>
                        <a:lnTo>
                          <a:pt x="0" y="0"/>
                        </a:lnTo>
                        <a:lnTo>
                          <a:pt x="180" y="0"/>
                        </a:lnTo>
                        <a:lnTo>
                          <a:pt x="272" y="93"/>
                        </a:lnTo>
                        <a:lnTo>
                          <a:pt x="272" y="346"/>
                        </a:lnTo>
                        <a:close/>
                      </a:path>
                    </a:pathLst>
                  </a:custGeom>
                  <a:noFill/>
                  <a:ln w="12700" cap="flat">
                    <a:solidFill>
                      <a:schemeClr val="bg1"/>
                    </a:solidFill>
                    <a:prstDash val="solid"/>
                    <a:miter lim="800000"/>
                    <a:headEnd/>
                    <a:tailEnd/>
                  </a:ln>
                </p:spPr>
                <p:txBody>
                  <a:bodyPr/>
                  <a:lstStyle/>
                  <a:p>
                    <a:endParaRPr lang="en-US"/>
                  </a:p>
                </p:txBody>
              </p:sp>
              <p:sp>
                <p:nvSpPr>
                  <p:cNvPr id="155773" name="Freeform 270"/>
                  <p:cNvSpPr>
                    <a:spLocks/>
                  </p:cNvSpPr>
                  <p:nvPr/>
                </p:nvSpPr>
                <p:spPr bwMode="auto">
                  <a:xfrm>
                    <a:off x="-1445714" y="3524885"/>
                    <a:ext cx="173473" cy="180004"/>
                  </a:xfrm>
                  <a:custGeom>
                    <a:avLst/>
                    <a:gdLst>
                      <a:gd name="T0" fmla="*/ 0 w 89"/>
                      <a:gd name="T1" fmla="*/ 0 h 91"/>
                      <a:gd name="T2" fmla="*/ 0 w 89"/>
                      <a:gd name="T3" fmla="*/ 2147483647 h 91"/>
                      <a:gd name="T4" fmla="*/ 2147483647 w 89"/>
                      <a:gd name="T5" fmla="*/ 2147483647 h 91"/>
                      <a:gd name="T6" fmla="*/ 0 w 89"/>
                      <a:gd name="T7" fmla="*/ 0 h 91"/>
                      <a:gd name="T8" fmla="*/ 0 60000 65536"/>
                      <a:gd name="T9" fmla="*/ 0 60000 65536"/>
                      <a:gd name="T10" fmla="*/ 0 60000 65536"/>
                      <a:gd name="T11" fmla="*/ 0 60000 65536"/>
                      <a:gd name="T12" fmla="*/ 0 w 89"/>
                      <a:gd name="T13" fmla="*/ 0 h 91"/>
                      <a:gd name="T14" fmla="*/ 89 w 89"/>
                      <a:gd name="T15" fmla="*/ 91 h 91"/>
                    </a:gdLst>
                    <a:ahLst/>
                    <a:cxnLst>
                      <a:cxn ang="T8">
                        <a:pos x="T0" y="T1"/>
                      </a:cxn>
                      <a:cxn ang="T9">
                        <a:pos x="T2" y="T3"/>
                      </a:cxn>
                      <a:cxn ang="T10">
                        <a:pos x="T4" y="T5"/>
                      </a:cxn>
                      <a:cxn ang="T11">
                        <a:pos x="T6" y="T7"/>
                      </a:cxn>
                    </a:cxnLst>
                    <a:rect l="T12" t="T13" r="T14" b="T15"/>
                    <a:pathLst>
                      <a:path w="89" h="91">
                        <a:moveTo>
                          <a:pt x="0" y="0"/>
                        </a:moveTo>
                        <a:lnTo>
                          <a:pt x="0" y="91"/>
                        </a:lnTo>
                        <a:lnTo>
                          <a:pt x="89" y="91"/>
                        </a:lnTo>
                        <a:lnTo>
                          <a:pt x="0" y="0"/>
                        </a:lnTo>
                        <a:close/>
                      </a:path>
                    </a:pathLst>
                  </a:custGeom>
                  <a:solidFill>
                    <a:schemeClr val="bg1"/>
                  </a:solidFill>
                  <a:ln w="12700" cap="flat" cmpd="sng">
                    <a:solidFill>
                      <a:schemeClr val="bg1"/>
                    </a:solidFill>
                    <a:prstDash val="solid"/>
                    <a:miter lim="800000"/>
                    <a:headEnd type="none" w="med" len="med"/>
                    <a:tailEnd type="none" w="med" len="med"/>
                  </a:ln>
                </p:spPr>
                <p:txBody>
                  <a:bodyPr/>
                  <a:lstStyle/>
                  <a:p>
                    <a:endParaRPr lang="en-US"/>
                  </a:p>
                </p:txBody>
              </p:sp>
              <p:sp>
                <p:nvSpPr>
                  <p:cNvPr id="155774" name="Line 271"/>
                  <p:cNvSpPr>
                    <a:spLocks noChangeShapeType="1"/>
                  </p:cNvSpPr>
                  <p:nvPr/>
                </p:nvSpPr>
                <p:spPr bwMode="auto">
                  <a:xfrm flipH="1">
                    <a:off x="-1707944" y="3768891"/>
                    <a:ext cx="379223" cy="0"/>
                  </a:xfrm>
                  <a:prstGeom prst="line">
                    <a:avLst/>
                  </a:prstGeom>
                  <a:noFill/>
                  <a:ln w="12700">
                    <a:solidFill>
                      <a:schemeClr val="bg1"/>
                    </a:solidFill>
                    <a:round/>
                    <a:headEnd/>
                    <a:tailEnd/>
                  </a:ln>
                </p:spPr>
                <p:txBody>
                  <a:bodyPr lIns="0" tIns="0" rIns="0" bIns="0"/>
                  <a:lstStyle/>
                  <a:p>
                    <a:endParaRPr lang="en-US"/>
                  </a:p>
                </p:txBody>
              </p:sp>
              <p:sp>
                <p:nvSpPr>
                  <p:cNvPr id="155775" name="Line 272"/>
                  <p:cNvSpPr>
                    <a:spLocks noChangeShapeType="1"/>
                  </p:cNvSpPr>
                  <p:nvPr/>
                </p:nvSpPr>
                <p:spPr bwMode="auto">
                  <a:xfrm flipH="1">
                    <a:off x="-1707944" y="3860894"/>
                    <a:ext cx="379223" cy="0"/>
                  </a:xfrm>
                  <a:prstGeom prst="line">
                    <a:avLst/>
                  </a:prstGeom>
                  <a:noFill/>
                  <a:ln w="12700">
                    <a:solidFill>
                      <a:schemeClr val="bg1"/>
                    </a:solidFill>
                    <a:round/>
                    <a:headEnd/>
                    <a:tailEnd/>
                  </a:ln>
                </p:spPr>
                <p:txBody>
                  <a:bodyPr lIns="0" tIns="0" rIns="0" bIns="0"/>
                  <a:lstStyle/>
                  <a:p>
                    <a:endParaRPr lang="en-US"/>
                  </a:p>
                </p:txBody>
              </p:sp>
              <p:sp>
                <p:nvSpPr>
                  <p:cNvPr id="155776" name="Line 273"/>
                  <p:cNvSpPr>
                    <a:spLocks noChangeShapeType="1"/>
                  </p:cNvSpPr>
                  <p:nvPr/>
                </p:nvSpPr>
                <p:spPr bwMode="auto">
                  <a:xfrm flipH="1">
                    <a:off x="-1707944" y="3948897"/>
                    <a:ext cx="379223" cy="0"/>
                  </a:xfrm>
                  <a:prstGeom prst="line">
                    <a:avLst/>
                  </a:prstGeom>
                  <a:noFill/>
                  <a:ln w="12700">
                    <a:solidFill>
                      <a:schemeClr val="bg1"/>
                    </a:solidFill>
                    <a:round/>
                    <a:headEnd/>
                    <a:tailEnd/>
                  </a:ln>
                </p:spPr>
                <p:txBody>
                  <a:bodyPr lIns="0" tIns="0" rIns="0" bIns="0"/>
                  <a:lstStyle/>
                  <a:p>
                    <a:endParaRPr lang="en-US"/>
                  </a:p>
                </p:txBody>
              </p:sp>
              <p:sp>
                <p:nvSpPr>
                  <p:cNvPr id="155777" name="Line 274"/>
                  <p:cNvSpPr>
                    <a:spLocks noChangeShapeType="1"/>
                  </p:cNvSpPr>
                  <p:nvPr/>
                </p:nvSpPr>
                <p:spPr bwMode="auto">
                  <a:xfrm flipH="1">
                    <a:off x="-1707944" y="4040898"/>
                    <a:ext cx="379223" cy="0"/>
                  </a:xfrm>
                  <a:prstGeom prst="line">
                    <a:avLst/>
                  </a:prstGeom>
                  <a:noFill/>
                  <a:ln w="12700">
                    <a:solidFill>
                      <a:schemeClr val="bg1"/>
                    </a:solidFill>
                    <a:round/>
                    <a:headEnd/>
                    <a:tailEnd/>
                  </a:ln>
                </p:spPr>
                <p:txBody>
                  <a:bodyPr lIns="0" tIns="0" rIns="0" bIns="0"/>
                  <a:lstStyle/>
                  <a:p>
                    <a:endParaRPr lang="en-US"/>
                  </a:p>
                </p:txBody>
              </p:sp>
            </p:grpSp>
          </p:grpSp>
          <p:grpSp>
            <p:nvGrpSpPr>
              <p:cNvPr id="155696" name="Group 91"/>
              <p:cNvGrpSpPr>
                <a:grpSpLocks/>
              </p:cNvGrpSpPr>
              <p:nvPr/>
            </p:nvGrpSpPr>
            <p:grpSpPr bwMode="auto">
              <a:xfrm>
                <a:off x="6126440" y="5283667"/>
                <a:ext cx="588870" cy="593725"/>
                <a:chOff x="3568022" y="3378863"/>
                <a:chExt cx="516286" cy="514776"/>
              </a:xfrm>
            </p:grpSpPr>
            <p:grpSp>
              <p:nvGrpSpPr>
                <p:cNvPr id="155761" name="Group 485"/>
                <p:cNvGrpSpPr>
                  <a:grpSpLocks noChangeAspect="1"/>
                </p:cNvGrpSpPr>
                <p:nvPr/>
              </p:nvGrpSpPr>
              <p:grpSpPr bwMode="auto">
                <a:xfrm flipH="1">
                  <a:off x="3568022" y="3378863"/>
                  <a:ext cx="516286" cy="514776"/>
                  <a:chOff x="2131607" y="2152295"/>
                  <a:chExt cx="597027" cy="595281"/>
                </a:xfrm>
              </p:grpSpPr>
              <p:sp>
                <p:nvSpPr>
                  <p:cNvPr id="99" name="Oval 28"/>
                  <p:cNvSpPr>
                    <a:spLocks noChangeArrowheads="1"/>
                  </p:cNvSpPr>
                  <p:nvPr/>
                </p:nvSpPr>
                <p:spPr bwMode="auto">
                  <a:xfrm>
                    <a:off x="2133552" y="2151751"/>
                    <a:ext cx="597399" cy="59561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sp>
                <p:nvSpPr>
                  <p:cNvPr id="100" name="Oval 29"/>
                  <p:cNvSpPr>
                    <a:spLocks noChangeArrowheads="1"/>
                  </p:cNvSpPr>
                  <p:nvPr/>
                </p:nvSpPr>
                <p:spPr bwMode="auto">
                  <a:xfrm>
                    <a:off x="2168138" y="2188711"/>
                    <a:ext cx="523510" cy="521699"/>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latin typeface="Arial" pitchFamily="34" charset="0"/>
                      <a:ea typeface="ＭＳ Ｐゴシック" charset="-128"/>
                    </a:endParaRPr>
                  </a:p>
                </p:txBody>
              </p:sp>
              <p:sp>
                <p:nvSpPr>
                  <p:cNvPr id="101" name="Oval 30"/>
                  <p:cNvSpPr>
                    <a:spLocks noChangeArrowheads="1"/>
                  </p:cNvSpPr>
                  <p:nvPr/>
                </p:nvSpPr>
                <p:spPr bwMode="auto">
                  <a:xfrm>
                    <a:off x="2235738" y="2215720"/>
                    <a:ext cx="388310" cy="267247"/>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grpSp>
            <p:grpSp>
              <p:nvGrpSpPr>
                <p:cNvPr id="155762" name="Group 757"/>
                <p:cNvGrpSpPr>
                  <a:grpSpLocks/>
                </p:cNvGrpSpPr>
                <p:nvPr/>
              </p:nvGrpSpPr>
              <p:grpSpPr bwMode="auto">
                <a:xfrm>
                  <a:off x="3683195" y="3474253"/>
                  <a:ext cx="291554" cy="314329"/>
                  <a:chOff x="1670051" y="7280852"/>
                  <a:chExt cx="513337" cy="553432"/>
                </a:xfrm>
              </p:grpSpPr>
              <p:grpSp>
                <p:nvGrpSpPr>
                  <p:cNvPr id="155763" name="Group 758"/>
                  <p:cNvGrpSpPr>
                    <a:grpSpLocks/>
                  </p:cNvGrpSpPr>
                  <p:nvPr/>
                </p:nvGrpSpPr>
                <p:grpSpPr bwMode="auto">
                  <a:xfrm>
                    <a:off x="1670051" y="7489027"/>
                    <a:ext cx="260350" cy="345257"/>
                    <a:chOff x="1670051" y="7489027"/>
                    <a:chExt cx="260350" cy="345257"/>
                  </a:xfrm>
                </p:grpSpPr>
                <p:sp>
                  <p:nvSpPr>
                    <p:cNvPr id="155765" name="Rounded Rectangle 96"/>
                    <p:cNvSpPr>
                      <a:spLocks noChangeArrowheads="1"/>
                    </p:cNvSpPr>
                    <p:nvPr/>
                  </p:nvSpPr>
                  <p:spPr bwMode="auto">
                    <a:xfrm>
                      <a:off x="1670051" y="7489027"/>
                      <a:ext cx="260350" cy="345257"/>
                    </a:xfrm>
                    <a:prstGeom prst="roundRect">
                      <a:avLst>
                        <a:gd name="adj" fmla="val 11417"/>
                      </a:avLst>
                    </a:prstGeom>
                    <a:noFill/>
                    <a:ln w="9525" algn="ctr">
                      <a:solidFill>
                        <a:schemeClr val="bg1"/>
                      </a:solidFill>
                      <a:round/>
                      <a:headEnd/>
                      <a:tailEnd/>
                    </a:ln>
                  </p:spPr>
                  <p:txBody>
                    <a:bodyPr lIns="0" tIns="0" rIns="0" bIns="0"/>
                    <a:lstStyle/>
                    <a:p>
                      <a:pPr>
                        <a:lnSpc>
                          <a:spcPct val="90000"/>
                        </a:lnSpc>
                      </a:pPr>
                      <a:endParaRPr lang="en-US">
                        <a:solidFill>
                          <a:srgbClr val="5C5C5C"/>
                        </a:solidFill>
                      </a:endParaRPr>
                    </a:p>
                  </p:txBody>
                </p:sp>
                <p:sp>
                  <p:nvSpPr>
                    <p:cNvPr id="155766" name="Freeform 11"/>
                    <p:cNvSpPr>
                      <a:spLocks noEditPoints="1"/>
                    </p:cNvSpPr>
                    <p:nvPr/>
                  </p:nvSpPr>
                  <p:spPr bwMode="auto">
                    <a:xfrm>
                      <a:off x="1732615" y="7522457"/>
                      <a:ext cx="132332" cy="307772"/>
                    </a:xfrm>
                    <a:custGeom>
                      <a:avLst/>
                      <a:gdLst>
                        <a:gd name="T0" fmla="*/ 2147483647 w 97"/>
                        <a:gd name="T1" fmla="*/ 0 h 240"/>
                        <a:gd name="T2" fmla="*/ 2147483647 w 97"/>
                        <a:gd name="T3" fmla="*/ 2147483647 h 240"/>
                        <a:gd name="T4" fmla="*/ 2147483647 w 97"/>
                        <a:gd name="T5" fmla="*/ 2147483647 h 240"/>
                        <a:gd name="T6" fmla="*/ 2147483647 w 97"/>
                        <a:gd name="T7" fmla="*/ 2147483647 h 240"/>
                        <a:gd name="T8" fmla="*/ 2147483647 w 97"/>
                        <a:gd name="T9" fmla="*/ 0 h 240"/>
                        <a:gd name="T10" fmla="*/ 0 w 97"/>
                        <a:gd name="T11" fmla="*/ 2147483647 h 240"/>
                        <a:gd name="T12" fmla="*/ 0 w 97"/>
                        <a:gd name="T13" fmla="*/ 2147483647 h 240"/>
                        <a:gd name="T14" fmla="*/ 2147483647 w 97"/>
                        <a:gd name="T15" fmla="*/ 2147483647 h 240"/>
                        <a:gd name="T16" fmla="*/ 2147483647 w 97"/>
                        <a:gd name="T17" fmla="*/ 2147483647 h 240"/>
                        <a:gd name="T18" fmla="*/ 0 w 97"/>
                        <a:gd name="T19" fmla="*/ 2147483647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240"/>
                        <a:gd name="T32" fmla="*/ 97 w 97"/>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240">
                          <a:moveTo>
                            <a:pt x="49" y="0"/>
                          </a:moveTo>
                          <a:cubicBezTo>
                            <a:pt x="25" y="0"/>
                            <a:pt x="6" y="19"/>
                            <a:pt x="6" y="43"/>
                          </a:cubicBezTo>
                          <a:cubicBezTo>
                            <a:pt x="6" y="66"/>
                            <a:pt x="25" y="86"/>
                            <a:pt x="49" y="86"/>
                          </a:cubicBezTo>
                          <a:cubicBezTo>
                            <a:pt x="72" y="86"/>
                            <a:pt x="91" y="66"/>
                            <a:pt x="91" y="43"/>
                          </a:cubicBezTo>
                          <a:cubicBezTo>
                            <a:pt x="91" y="19"/>
                            <a:pt x="72" y="0"/>
                            <a:pt x="49" y="0"/>
                          </a:cubicBezTo>
                          <a:close/>
                          <a:moveTo>
                            <a:pt x="0" y="134"/>
                          </a:moveTo>
                          <a:cubicBezTo>
                            <a:pt x="0" y="240"/>
                            <a:pt x="0" y="240"/>
                            <a:pt x="0" y="240"/>
                          </a:cubicBezTo>
                          <a:cubicBezTo>
                            <a:pt x="97" y="240"/>
                            <a:pt x="97" y="240"/>
                            <a:pt x="97" y="240"/>
                          </a:cubicBezTo>
                          <a:cubicBezTo>
                            <a:pt x="97" y="134"/>
                            <a:pt x="97" y="134"/>
                            <a:pt x="97" y="134"/>
                          </a:cubicBezTo>
                          <a:cubicBezTo>
                            <a:pt x="97" y="80"/>
                            <a:pt x="0" y="80"/>
                            <a:pt x="0" y="134"/>
                          </a:cubicBezTo>
                          <a:close/>
                        </a:path>
                      </a:pathLst>
                    </a:custGeom>
                    <a:solidFill>
                      <a:schemeClr val="bg1"/>
                    </a:solidFill>
                    <a:ln w="9525">
                      <a:noFill/>
                      <a:round/>
                      <a:headEnd/>
                      <a:tailEnd/>
                    </a:ln>
                  </p:spPr>
                  <p:txBody>
                    <a:bodyPr/>
                    <a:lstStyle/>
                    <a:p>
                      <a:endParaRPr lang="en-US"/>
                    </a:p>
                  </p:txBody>
                </p:sp>
              </p:grpSp>
              <p:sp>
                <p:nvSpPr>
                  <p:cNvPr id="155764" name="Freeform 87"/>
                  <p:cNvSpPr>
                    <a:spLocks noEditPoints="1"/>
                  </p:cNvSpPr>
                  <p:nvPr/>
                </p:nvSpPr>
                <p:spPr bwMode="auto">
                  <a:xfrm flipH="1">
                    <a:off x="1842389" y="7280852"/>
                    <a:ext cx="340999" cy="266646"/>
                  </a:xfrm>
                  <a:custGeom>
                    <a:avLst/>
                    <a:gdLst>
                      <a:gd name="T0" fmla="*/ 2147483647 w 223"/>
                      <a:gd name="T1" fmla="*/ 0 h 174"/>
                      <a:gd name="T2" fmla="*/ 2147483647 w 223"/>
                      <a:gd name="T3" fmla="*/ 0 h 174"/>
                      <a:gd name="T4" fmla="*/ 0 w 223"/>
                      <a:gd name="T5" fmla="*/ 2147483647 h 174"/>
                      <a:gd name="T6" fmla="*/ 0 w 223"/>
                      <a:gd name="T7" fmla="*/ 2147483647 h 174"/>
                      <a:gd name="T8" fmla="*/ 2147483647 w 223"/>
                      <a:gd name="T9" fmla="*/ 2147483647 h 174"/>
                      <a:gd name="T10" fmla="*/ 2147483647 w 223"/>
                      <a:gd name="T11" fmla="*/ 2147483647 h 174"/>
                      <a:gd name="T12" fmla="*/ 2147483647 w 223"/>
                      <a:gd name="T13" fmla="*/ 2147483647 h 174"/>
                      <a:gd name="T14" fmla="*/ 2147483647 w 223"/>
                      <a:gd name="T15" fmla="*/ 2147483647 h 174"/>
                      <a:gd name="T16" fmla="*/ 2147483647 w 223"/>
                      <a:gd name="T17" fmla="*/ 2147483647 h 174"/>
                      <a:gd name="T18" fmla="*/ 2147483647 w 223"/>
                      <a:gd name="T19" fmla="*/ 2147483647 h 174"/>
                      <a:gd name="T20" fmla="*/ 2147483647 w 223"/>
                      <a:gd name="T21" fmla="*/ 2147483647 h 174"/>
                      <a:gd name="T22" fmla="*/ 2147483647 w 223"/>
                      <a:gd name="T23" fmla="*/ 2147483647 h 174"/>
                      <a:gd name="T24" fmla="*/ 2147483647 w 223"/>
                      <a:gd name="T25" fmla="*/ 0 h 174"/>
                      <a:gd name="T26" fmla="*/ 2147483647 w 223"/>
                      <a:gd name="T27" fmla="*/ 2147483647 h 174"/>
                      <a:gd name="T28" fmla="*/ 2147483647 w 223"/>
                      <a:gd name="T29" fmla="*/ 2147483647 h 174"/>
                      <a:gd name="T30" fmla="*/ 2147483647 w 223"/>
                      <a:gd name="T31" fmla="*/ 2147483647 h 174"/>
                      <a:gd name="T32" fmla="*/ 2147483647 w 223"/>
                      <a:gd name="T33" fmla="*/ 2147483647 h 174"/>
                      <a:gd name="T34" fmla="*/ 2147483647 w 223"/>
                      <a:gd name="T35" fmla="*/ 2147483647 h 174"/>
                      <a:gd name="T36" fmla="*/ 2147483647 w 223"/>
                      <a:gd name="T37" fmla="*/ 2147483647 h 174"/>
                      <a:gd name="T38" fmla="*/ 2147483647 w 223"/>
                      <a:gd name="T39" fmla="*/ 2147483647 h 174"/>
                      <a:gd name="T40" fmla="*/ 2147483647 w 223"/>
                      <a:gd name="T41" fmla="*/ 2147483647 h 174"/>
                      <a:gd name="T42" fmla="*/ 2147483647 w 223"/>
                      <a:gd name="T43" fmla="*/ 2147483647 h 174"/>
                      <a:gd name="T44" fmla="*/ 2147483647 w 223"/>
                      <a:gd name="T45" fmla="*/ 2147483647 h 174"/>
                      <a:gd name="T46" fmla="*/ 2147483647 w 223"/>
                      <a:gd name="T47" fmla="*/ 2147483647 h 174"/>
                      <a:gd name="T48" fmla="*/ 2147483647 w 223"/>
                      <a:gd name="T49" fmla="*/ 2147483647 h 174"/>
                      <a:gd name="T50" fmla="*/ 2147483647 w 223"/>
                      <a:gd name="T51" fmla="*/ 2147483647 h 174"/>
                      <a:gd name="T52" fmla="*/ 2147483647 w 223"/>
                      <a:gd name="T53" fmla="*/ 2147483647 h 1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
                      <a:gd name="T82" fmla="*/ 0 h 174"/>
                      <a:gd name="T83" fmla="*/ 223 w 223"/>
                      <a:gd name="T84" fmla="*/ 174 h 1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 h="174">
                        <a:moveTo>
                          <a:pt x="189" y="0"/>
                        </a:moveTo>
                        <a:cubicBezTo>
                          <a:pt x="34" y="0"/>
                          <a:pt x="34" y="0"/>
                          <a:pt x="34" y="0"/>
                        </a:cubicBezTo>
                        <a:cubicBezTo>
                          <a:pt x="15" y="0"/>
                          <a:pt x="0" y="15"/>
                          <a:pt x="0" y="33"/>
                        </a:cubicBezTo>
                        <a:cubicBezTo>
                          <a:pt x="0" y="111"/>
                          <a:pt x="0" y="111"/>
                          <a:pt x="0" y="111"/>
                        </a:cubicBezTo>
                        <a:cubicBezTo>
                          <a:pt x="0" y="129"/>
                          <a:pt x="15" y="144"/>
                          <a:pt x="34" y="144"/>
                        </a:cubicBezTo>
                        <a:cubicBezTo>
                          <a:pt x="147" y="144"/>
                          <a:pt x="147" y="144"/>
                          <a:pt x="147" y="144"/>
                        </a:cubicBezTo>
                        <a:cubicBezTo>
                          <a:pt x="147" y="144"/>
                          <a:pt x="147" y="144"/>
                          <a:pt x="147" y="144"/>
                        </a:cubicBezTo>
                        <a:cubicBezTo>
                          <a:pt x="204" y="174"/>
                          <a:pt x="204" y="174"/>
                          <a:pt x="204" y="174"/>
                        </a:cubicBezTo>
                        <a:cubicBezTo>
                          <a:pt x="188" y="144"/>
                          <a:pt x="188" y="144"/>
                          <a:pt x="188" y="144"/>
                        </a:cubicBezTo>
                        <a:cubicBezTo>
                          <a:pt x="189" y="144"/>
                          <a:pt x="189" y="144"/>
                          <a:pt x="189" y="144"/>
                        </a:cubicBezTo>
                        <a:cubicBezTo>
                          <a:pt x="208" y="144"/>
                          <a:pt x="223" y="129"/>
                          <a:pt x="223" y="111"/>
                        </a:cubicBezTo>
                        <a:cubicBezTo>
                          <a:pt x="223" y="33"/>
                          <a:pt x="223" y="33"/>
                          <a:pt x="223" y="33"/>
                        </a:cubicBezTo>
                        <a:cubicBezTo>
                          <a:pt x="223" y="15"/>
                          <a:pt x="208" y="0"/>
                          <a:pt x="189" y="0"/>
                        </a:cubicBezTo>
                        <a:close/>
                        <a:moveTo>
                          <a:pt x="189" y="104"/>
                        </a:moveTo>
                        <a:cubicBezTo>
                          <a:pt x="34" y="104"/>
                          <a:pt x="34" y="104"/>
                          <a:pt x="34" y="104"/>
                        </a:cubicBezTo>
                        <a:cubicBezTo>
                          <a:pt x="31" y="104"/>
                          <a:pt x="28" y="101"/>
                          <a:pt x="28" y="97"/>
                        </a:cubicBezTo>
                        <a:cubicBezTo>
                          <a:pt x="28" y="93"/>
                          <a:pt x="31" y="90"/>
                          <a:pt x="34" y="90"/>
                        </a:cubicBezTo>
                        <a:cubicBezTo>
                          <a:pt x="189" y="90"/>
                          <a:pt x="189" y="90"/>
                          <a:pt x="189" y="90"/>
                        </a:cubicBezTo>
                        <a:cubicBezTo>
                          <a:pt x="192" y="90"/>
                          <a:pt x="195" y="93"/>
                          <a:pt x="195" y="97"/>
                        </a:cubicBezTo>
                        <a:cubicBezTo>
                          <a:pt x="195" y="101"/>
                          <a:pt x="192" y="104"/>
                          <a:pt x="189" y="104"/>
                        </a:cubicBezTo>
                        <a:close/>
                        <a:moveTo>
                          <a:pt x="189" y="53"/>
                        </a:moveTo>
                        <a:cubicBezTo>
                          <a:pt x="34" y="53"/>
                          <a:pt x="34" y="53"/>
                          <a:pt x="34" y="53"/>
                        </a:cubicBezTo>
                        <a:cubicBezTo>
                          <a:pt x="31" y="53"/>
                          <a:pt x="28" y="50"/>
                          <a:pt x="28" y="47"/>
                        </a:cubicBezTo>
                        <a:cubicBezTo>
                          <a:pt x="28" y="43"/>
                          <a:pt x="31" y="40"/>
                          <a:pt x="34" y="40"/>
                        </a:cubicBezTo>
                        <a:cubicBezTo>
                          <a:pt x="189" y="40"/>
                          <a:pt x="189" y="40"/>
                          <a:pt x="189" y="40"/>
                        </a:cubicBezTo>
                        <a:cubicBezTo>
                          <a:pt x="192" y="40"/>
                          <a:pt x="195" y="43"/>
                          <a:pt x="195" y="47"/>
                        </a:cubicBezTo>
                        <a:cubicBezTo>
                          <a:pt x="195" y="50"/>
                          <a:pt x="192" y="53"/>
                          <a:pt x="189" y="53"/>
                        </a:cubicBezTo>
                        <a:close/>
                      </a:path>
                    </a:pathLst>
                  </a:custGeom>
                  <a:solidFill>
                    <a:schemeClr val="bg1"/>
                  </a:solidFill>
                  <a:ln w="9525">
                    <a:noFill/>
                    <a:round/>
                    <a:headEnd/>
                    <a:tailEnd/>
                  </a:ln>
                </p:spPr>
                <p:txBody>
                  <a:bodyPr/>
                  <a:lstStyle/>
                  <a:p>
                    <a:endParaRPr lang="en-US"/>
                  </a:p>
                </p:txBody>
              </p:sp>
            </p:grpSp>
          </p:grpSp>
          <p:grpSp>
            <p:nvGrpSpPr>
              <p:cNvPr id="155697" name="Group 8"/>
              <p:cNvGrpSpPr>
                <a:grpSpLocks/>
              </p:cNvGrpSpPr>
              <p:nvPr/>
            </p:nvGrpSpPr>
            <p:grpSpPr bwMode="auto">
              <a:xfrm>
                <a:off x="2384370" y="5277317"/>
                <a:ext cx="592010" cy="596900"/>
                <a:chOff x="1457784" y="5479010"/>
                <a:chExt cx="434767" cy="433495"/>
              </a:xfrm>
            </p:grpSpPr>
            <p:grpSp>
              <p:nvGrpSpPr>
                <p:cNvPr id="155749" name="Group 485"/>
                <p:cNvGrpSpPr>
                  <a:grpSpLocks noChangeAspect="1"/>
                </p:cNvGrpSpPr>
                <p:nvPr/>
              </p:nvGrpSpPr>
              <p:grpSpPr bwMode="auto">
                <a:xfrm>
                  <a:off x="1457784" y="5479010"/>
                  <a:ext cx="434767" cy="433495"/>
                  <a:chOff x="2131607" y="2152295"/>
                  <a:chExt cx="597027" cy="595281"/>
                </a:xfrm>
              </p:grpSpPr>
              <p:sp>
                <p:nvSpPr>
                  <p:cNvPr id="19" name="Oval 28"/>
                  <p:cNvSpPr>
                    <a:spLocks noChangeArrowheads="1"/>
                  </p:cNvSpPr>
                  <p:nvPr/>
                </p:nvSpPr>
                <p:spPr bwMode="auto">
                  <a:xfrm>
                    <a:off x="2131283" y="2152431"/>
                    <a:ext cx="597358" cy="595278"/>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sp>
                <p:nvSpPr>
                  <p:cNvPr id="20" name="Oval 29"/>
                  <p:cNvSpPr>
                    <a:spLocks noChangeArrowheads="1"/>
                  </p:cNvSpPr>
                  <p:nvPr/>
                </p:nvSpPr>
                <p:spPr bwMode="auto">
                  <a:xfrm>
                    <a:off x="2165686" y="2189194"/>
                    <a:ext cx="523862" cy="520339"/>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latin typeface="Arial" pitchFamily="34" charset="0"/>
                      <a:ea typeface="ＭＳ Ｐゴシック" charset="-128"/>
                    </a:endParaRPr>
                  </a:p>
                </p:txBody>
              </p:sp>
              <p:sp>
                <p:nvSpPr>
                  <p:cNvPr id="21" name="Oval 30"/>
                  <p:cNvSpPr>
                    <a:spLocks noChangeArrowheads="1"/>
                  </p:cNvSpPr>
                  <p:nvPr/>
                </p:nvSpPr>
                <p:spPr bwMode="auto">
                  <a:xfrm>
                    <a:off x="2236056" y="2217474"/>
                    <a:ext cx="384686" cy="265825"/>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grpSp>
            <p:grpSp>
              <p:nvGrpSpPr>
                <p:cNvPr id="155750" name="Group 836"/>
                <p:cNvGrpSpPr>
                  <a:grpSpLocks/>
                </p:cNvGrpSpPr>
                <p:nvPr/>
              </p:nvGrpSpPr>
              <p:grpSpPr bwMode="auto">
                <a:xfrm>
                  <a:off x="1544858" y="5544381"/>
                  <a:ext cx="252182" cy="296524"/>
                  <a:chOff x="3003971" y="8101447"/>
                  <a:chExt cx="723060" cy="850183"/>
                </a:xfrm>
              </p:grpSpPr>
              <p:sp>
                <p:nvSpPr>
                  <p:cNvPr id="155751" name="Freeform 125"/>
                  <p:cNvSpPr>
                    <a:spLocks/>
                  </p:cNvSpPr>
                  <p:nvPr/>
                </p:nvSpPr>
                <p:spPr bwMode="auto">
                  <a:xfrm>
                    <a:off x="3280756" y="8918918"/>
                    <a:ext cx="153766" cy="33056"/>
                  </a:xfrm>
                  <a:custGeom>
                    <a:avLst/>
                    <a:gdLst>
                      <a:gd name="T0" fmla="*/ 2147483647 w 197"/>
                      <a:gd name="T1" fmla="*/ 2147483647 h 42"/>
                      <a:gd name="T2" fmla="*/ 2147483647 w 197"/>
                      <a:gd name="T3" fmla="*/ 2147483647 h 42"/>
                      <a:gd name="T4" fmla="*/ 2147483647 w 197"/>
                      <a:gd name="T5" fmla="*/ 2147483647 h 42"/>
                      <a:gd name="T6" fmla="*/ 0 w 197"/>
                      <a:gd name="T7" fmla="*/ 2147483647 h 42"/>
                      <a:gd name="T8" fmla="*/ 0 w 197"/>
                      <a:gd name="T9" fmla="*/ 2147483647 h 42"/>
                      <a:gd name="T10" fmla="*/ 2147483647 w 197"/>
                      <a:gd name="T11" fmla="*/ 0 h 42"/>
                      <a:gd name="T12" fmla="*/ 2147483647 w 197"/>
                      <a:gd name="T13" fmla="*/ 0 h 42"/>
                      <a:gd name="T14" fmla="*/ 2147483647 w 197"/>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42"/>
                      <a:gd name="T26" fmla="*/ 197 w 197"/>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42">
                        <a:moveTo>
                          <a:pt x="197" y="21"/>
                        </a:moveTo>
                        <a:cubicBezTo>
                          <a:pt x="197" y="32"/>
                          <a:pt x="188" y="42"/>
                          <a:pt x="176" y="42"/>
                        </a:cubicBezTo>
                        <a:cubicBezTo>
                          <a:pt x="20" y="42"/>
                          <a:pt x="20" y="42"/>
                          <a:pt x="20" y="42"/>
                        </a:cubicBezTo>
                        <a:cubicBezTo>
                          <a:pt x="9" y="42"/>
                          <a:pt x="0" y="32"/>
                          <a:pt x="0" y="21"/>
                        </a:cubicBezTo>
                        <a:cubicBezTo>
                          <a:pt x="0" y="21"/>
                          <a:pt x="0" y="21"/>
                          <a:pt x="0" y="21"/>
                        </a:cubicBezTo>
                        <a:cubicBezTo>
                          <a:pt x="0" y="9"/>
                          <a:pt x="9" y="0"/>
                          <a:pt x="20" y="0"/>
                        </a:cubicBezTo>
                        <a:cubicBezTo>
                          <a:pt x="176" y="0"/>
                          <a:pt x="176" y="0"/>
                          <a:pt x="176" y="0"/>
                        </a:cubicBezTo>
                        <a:cubicBezTo>
                          <a:pt x="188" y="0"/>
                          <a:pt x="197" y="9"/>
                          <a:pt x="197" y="21"/>
                        </a:cubicBezTo>
                        <a:close/>
                      </a:path>
                    </a:pathLst>
                  </a:custGeom>
                  <a:solidFill>
                    <a:srgbClr val="FFFFFF"/>
                  </a:solidFill>
                  <a:ln w="9525">
                    <a:noFill/>
                    <a:round/>
                    <a:headEnd/>
                    <a:tailEnd/>
                  </a:ln>
                </p:spPr>
                <p:txBody>
                  <a:bodyPr/>
                  <a:lstStyle/>
                  <a:p>
                    <a:endParaRPr lang="en-US"/>
                  </a:p>
                </p:txBody>
              </p:sp>
              <p:grpSp>
                <p:nvGrpSpPr>
                  <p:cNvPr id="155752" name="Group 838"/>
                  <p:cNvGrpSpPr>
                    <a:grpSpLocks/>
                  </p:cNvGrpSpPr>
                  <p:nvPr/>
                </p:nvGrpSpPr>
                <p:grpSpPr bwMode="auto">
                  <a:xfrm>
                    <a:off x="3003971" y="8101447"/>
                    <a:ext cx="723060" cy="834752"/>
                    <a:chOff x="3003971" y="8101447"/>
                    <a:chExt cx="723060" cy="834752"/>
                  </a:xfrm>
                </p:grpSpPr>
                <p:sp>
                  <p:nvSpPr>
                    <p:cNvPr id="155753" name="Freeform 124"/>
                    <p:cNvSpPr>
                      <a:spLocks/>
                    </p:cNvSpPr>
                    <p:nvPr/>
                  </p:nvSpPr>
                  <p:spPr bwMode="auto">
                    <a:xfrm>
                      <a:off x="3060135" y="8542081"/>
                      <a:ext cx="237333" cy="393366"/>
                    </a:xfrm>
                    <a:custGeom>
                      <a:avLst/>
                      <a:gdLst>
                        <a:gd name="T0" fmla="*/ 2147483647 w 303"/>
                        <a:gd name="T1" fmla="*/ 2147483647 h 498"/>
                        <a:gd name="T2" fmla="*/ 2147483647 w 303"/>
                        <a:gd name="T3" fmla="*/ 2147483647 h 498"/>
                        <a:gd name="T4" fmla="*/ 2147483647 w 303"/>
                        <a:gd name="T5" fmla="*/ 2147483647 h 498"/>
                        <a:gd name="T6" fmla="*/ 2147483647 w 303"/>
                        <a:gd name="T7" fmla="*/ 2147483647 h 498"/>
                        <a:gd name="T8" fmla="*/ 2147483647 w 303"/>
                        <a:gd name="T9" fmla="*/ 2147483647 h 498"/>
                        <a:gd name="T10" fmla="*/ 2147483647 w 303"/>
                        <a:gd name="T11" fmla="*/ 2147483647 h 498"/>
                        <a:gd name="T12" fmla="*/ 0 60000 65536"/>
                        <a:gd name="T13" fmla="*/ 0 60000 65536"/>
                        <a:gd name="T14" fmla="*/ 0 60000 65536"/>
                        <a:gd name="T15" fmla="*/ 0 60000 65536"/>
                        <a:gd name="T16" fmla="*/ 0 60000 65536"/>
                        <a:gd name="T17" fmla="*/ 0 60000 65536"/>
                        <a:gd name="T18" fmla="*/ 0 w 303"/>
                        <a:gd name="T19" fmla="*/ 0 h 498"/>
                        <a:gd name="T20" fmla="*/ 303 w 303"/>
                        <a:gd name="T21" fmla="*/ 498 h 498"/>
                      </a:gdLst>
                      <a:ahLst/>
                      <a:cxnLst>
                        <a:cxn ang="T12">
                          <a:pos x="T0" y="T1"/>
                        </a:cxn>
                        <a:cxn ang="T13">
                          <a:pos x="T2" y="T3"/>
                        </a:cxn>
                        <a:cxn ang="T14">
                          <a:pos x="T4" y="T5"/>
                        </a:cxn>
                        <a:cxn ang="T15">
                          <a:pos x="T6" y="T7"/>
                        </a:cxn>
                        <a:cxn ang="T16">
                          <a:pos x="T8" y="T9"/>
                        </a:cxn>
                        <a:cxn ang="T17">
                          <a:pos x="T10" y="T11"/>
                        </a:cxn>
                      </a:cxnLst>
                      <a:rect l="T18" t="T19" r="T20" b="T21"/>
                      <a:pathLst>
                        <a:path w="303" h="498">
                          <a:moveTo>
                            <a:pt x="19" y="195"/>
                          </a:moveTo>
                          <a:cubicBezTo>
                            <a:pt x="19" y="195"/>
                            <a:pt x="54" y="384"/>
                            <a:pt x="303" y="498"/>
                          </a:cubicBezTo>
                          <a:cubicBezTo>
                            <a:pt x="303" y="479"/>
                            <a:pt x="303" y="479"/>
                            <a:pt x="303" y="479"/>
                          </a:cubicBezTo>
                          <a:cubicBezTo>
                            <a:pt x="303" y="479"/>
                            <a:pt x="100" y="371"/>
                            <a:pt x="48" y="189"/>
                          </a:cubicBezTo>
                          <a:cubicBezTo>
                            <a:pt x="0" y="0"/>
                            <a:pt x="48" y="189"/>
                            <a:pt x="48" y="189"/>
                          </a:cubicBezTo>
                          <a:cubicBezTo>
                            <a:pt x="19" y="195"/>
                            <a:pt x="19" y="195"/>
                            <a:pt x="19" y="195"/>
                          </a:cubicBezTo>
                        </a:path>
                      </a:pathLst>
                    </a:custGeom>
                    <a:solidFill>
                      <a:srgbClr val="FFFFFF"/>
                    </a:solidFill>
                    <a:ln w="9525">
                      <a:noFill/>
                      <a:round/>
                      <a:headEnd/>
                      <a:tailEnd/>
                    </a:ln>
                  </p:spPr>
                  <p:txBody>
                    <a:bodyPr/>
                    <a:lstStyle/>
                    <a:p>
                      <a:endParaRPr lang="en-US"/>
                    </a:p>
                  </p:txBody>
                </p:sp>
                <p:sp>
                  <p:nvSpPr>
                    <p:cNvPr id="155754" name="Freeform 126"/>
                    <p:cNvSpPr>
                      <a:spLocks/>
                    </p:cNvSpPr>
                    <p:nvPr/>
                  </p:nvSpPr>
                  <p:spPr bwMode="auto">
                    <a:xfrm>
                      <a:off x="3006652" y="8525554"/>
                      <a:ext cx="147080" cy="171891"/>
                    </a:xfrm>
                    <a:custGeom>
                      <a:avLst/>
                      <a:gdLst>
                        <a:gd name="T0" fmla="*/ 2147483647 w 183"/>
                        <a:gd name="T1" fmla="*/ 2147483647 h 214"/>
                        <a:gd name="T2" fmla="*/ 2147483647 w 183"/>
                        <a:gd name="T3" fmla="*/ 2147483647 h 214"/>
                        <a:gd name="T4" fmla="*/ 2147483647 w 183"/>
                        <a:gd name="T5" fmla="*/ 2147483647 h 214"/>
                        <a:gd name="T6" fmla="*/ 0 w 183"/>
                        <a:gd name="T7" fmla="*/ 2147483647 h 214"/>
                        <a:gd name="T8" fmla="*/ 0 w 183"/>
                        <a:gd name="T9" fmla="*/ 2147483647 h 214"/>
                        <a:gd name="T10" fmla="*/ 2147483647 w 183"/>
                        <a:gd name="T11" fmla="*/ 0 h 214"/>
                        <a:gd name="T12" fmla="*/ 2147483647 w 183"/>
                        <a:gd name="T13" fmla="*/ 0 h 214"/>
                        <a:gd name="T14" fmla="*/ 2147483647 w 183"/>
                        <a:gd name="T15" fmla="*/ 2147483647 h 214"/>
                        <a:gd name="T16" fmla="*/ 2147483647 w 183"/>
                        <a:gd name="T17" fmla="*/ 214748364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214"/>
                        <a:gd name="T29" fmla="*/ 183 w 183"/>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214">
                          <a:moveTo>
                            <a:pt x="183" y="188"/>
                          </a:moveTo>
                          <a:cubicBezTo>
                            <a:pt x="183" y="202"/>
                            <a:pt x="171" y="214"/>
                            <a:pt x="157" y="214"/>
                          </a:cubicBezTo>
                          <a:cubicBezTo>
                            <a:pt x="26" y="214"/>
                            <a:pt x="26" y="214"/>
                            <a:pt x="26" y="214"/>
                          </a:cubicBezTo>
                          <a:cubicBezTo>
                            <a:pt x="12" y="214"/>
                            <a:pt x="0" y="202"/>
                            <a:pt x="0" y="188"/>
                          </a:cubicBezTo>
                          <a:cubicBezTo>
                            <a:pt x="0" y="26"/>
                            <a:pt x="0" y="26"/>
                            <a:pt x="0" y="26"/>
                          </a:cubicBezTo>
                          <a:cubicBezTo>
                            <a:pt x="0" y="12"/>
                            <a:pt x="12" y="0"/>
                            <a:pt x="26" y="0"/>
                          </a:cubicBezTo>
                          <a:cubicBezTo>
                            <a:pt x="157" y="0"/>
                            <a:pt x="157" y="0"/>
                            <a:pt x="157" y="0"/>
                          </a:cubicBezTo>
                          <a:cubicBezTo>
                            <a:pt x="171" y="0"/>
                            <a:pt x="183" y="12"/>
                            <a:pt x="183" y="26"/>
                          </a:cubicBezTo>
                          <a:lnTo>
                            <a:pt x="183" y="188"/>
                          </a:lnTo>
                          <a:close/>
                        </a:path>
                      </a:pathLst>
                    </a:custGeom>
                    <a:solidFill>
                      <a:srgbClr val="FFFFFF"/>
                    </a:solidFill>
                    <a:ln w="9525">
                      <a:noFill/>
                      <a:round/>
                      <a:headEnd/>
                      <a:tailEnd/>
                    </a:ln>
                  </p:spPr>
                  <p:txBody>
                    <a:bodyPr/>
                    <a:lstStyle/>
                    <a:p>
                      <a:endParaRPr lang="en-US"/>
                    </a:p>
                  </p:txBody>
                </p:sp>
                <p:sp>
                  <p:nvSpPr>
                    <p:cNvPr id="155755" name="Freeform 127"/>
                    <p:cNvSpPr>
                      <a:spLocks/>
                    </p:cNvSpPr>
                    <p:nvPr/>
                  </p:nvSpPr>
                  <p:spPr bwMode="auto">
                    <a:xfrm>
                      <a:off x="3581602" y="8525554"/>
                      <a:ext cx="140395" cy="171891"/>
                    </a:xfrm>
                    <a:custGeom>
                      <a:avLst/>
                      <a:gdLst>
                        <a:gd name="T0" fmla="*/ 2147483647 w 183"/>
                        <a:gd name="T1" fmla="*/ 2147483647 h 214"/>
                        <a:gd name="T2" fmla="*/ 2147483647 w 183"/>
                        <a:gd name="T3" fmla="*/ 2147483647 h 214"/>
                        <a:gd name="T4" fmla="*/ 2147483647 w 183"/>
                        <a:gd name="T5" fmla="*/ 2147483647 h 214"/>
                        <a:gd name="T6" fmla="*/ 0 w 183"/>
                        <a:gd name="T7" fmla="*/ 2147483647 h 214"/>
                        <a:gd name="T8" fmla="*/ 0 w 183"/>
                        <a:gd name="T9" fmla="*/ 2147483647 h 214"/>
                        <a:gd name="T10" fmla="*/ 2147483647 w 183"/>
                        <a:gd name="T11" fmla="*/ 0 h 214"/>
                        <a:gd name="T12" fmla="*/ 2147483647 w 183"/>
                        <a:gd name="T13" fmla="*/ 0 h 214"/>
                        <a:gd name="T14" fmla="*/ 2147483647 w 183"/>
                        <a:gd name="T15" fmla="*/ 2147483647 h 214"/>
                        <a:gd name="T16" fmla="*/ 2147483647 w 183"/>
                        <a:gd name="T17" fmla="*/ 214748364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214"/>
                        <a:gd name="T29" fmla="*/ 183 w 183"/>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214">
                          <a:moveTo>
                            <a:pt x="183" y="188"/>
                          </a:moveTo>
                          <a:cubicBezTo>
                            <a:pt x="183" y="202"/>
                            <a:pt x="171" y="214"/>
                            <a:pt x="157" y="214"/>
                          </a:cubicBezTo>
                          <a:cubicBezTo>
                            <a:pt x="26" y="214"/>
                            <a:pt x="26" y="214"/>
                            <a:pt x="26" y="214"/>
                          </a:cubicBezTo>
                          <a:cubicBezTo>
                            <a:pt x="12" y="214"/>
                            <a:pt x="0" y="202"/>
                            <a:pt x="0" y="188"/>
                          </a:cubicBezTo>
                          <a:cubicBezTo>
                            <a:pt x="0" y="26"/>
                            <a:pt x="0" y="26"/>
                            <a:pt x="0" y="26"/>
                          </a:cubicBezTo>
                          <a:cubicBezTo>
                            <a:pt x="0" y="12"/>
                            <a:pt x="12" y="0"/>
                            <a:pt x="26" y="0"/>
                          </a:cubicBezTo>
                          <a:cubicBezTo>
                            <a:pt x="157" y="0"/>
                            <a:pt x="157" y="0"/>
                            <a:pt x="157" y="0"/>
                          </a:cubicBezTo>
                          <a:cubicBezTo>
                            <a:pt x="171" y="0"/>
                            <a:pt x="183" y="12"/>
                            <a:pt x="183" y="26"/>
                          </a:cubicBezTo>
                          <a:lnTo>
                            <a:pt x="183" y="188"/>
                          </a:lnTo>
                          <a:close/>
                        </a:path>
                      </a:pathLst>
                    </a:custGeom>
                    <a:solidFill>
                      <a:srgbClr val="FFFFFF"/>
                    </a:solidFill>
                    <a:ln w="9525">
                      <a:noFill/>
                      <a:round/>
                      <a:headEnd/>
                      <a:tailEnd/>
                    </a:ln>
                  </p:spPr>
                  <p:txBody>
                    <a:bodyPr/>
                    <a:lstStyle/>
                    <a:p>
                      <a:endParaRPr lang="en-US"/>
                    </a:p>
                  </p:txBody>
                </p:sp>
                <p:sp>
                  <p:nvSpPr>
                    <p:cNvPr id="155756" name="Freeform 128"/>
                    <p:cNvSpPr>
                      <a:spLocks/>
                    </p:cNvSpPr>
                    <p:nvPr/>
                  </p:nvSpPr>
                  <p:spPr bwMode="auto">
                    <a:xfrm>
                      <a:off x="3063477" y="8102438"/>
                      <a:ext cx="304190" cy="429727"/>
                    </a:xfrm>
                    <a:custGeom>
                      <a:avLst/>
                      <a:gdLst>
                        <a:gd name="T0" fmla="*/ 2147483647 w 388"/>
                        <a:gd name="T1" fmla="*/ 2147483647 h 542"/>
                        <a:gd name="T2" fmla="*/ 2147483647 w 388"/>
                        <a:gd name="T3" fmla="*/ 2147483647 h 542"/>
                        <a:gd name="T4" fmla="*/ 2147483647 w 388"/>
                        <a:gd name="T5" fmla="*/ 2147483647 h 542"/>
                        <a:gd name="T6" fmla="*/ 0 w 388"/>
                        <a:gd name="T7" fmla="*/ 2147483647 h 542"/>
                        <a:gd name="T8" fmla="*/ 2147483647 w 388"/>
                        <a:gd name="T9" fmla="*/ 2147483647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52" y="542"/>
                          </a:moveTo>
                          <a:cubicBezTo>
                            <a:pt x="52" y="542"/>
                            <a:pt x="4" y="94"/>
                            <a:pt x="388" y="94"/>
                          </a:cubicBezTo>
                          <a:cubicBezTo>
                            <a:pt x="388" y="42"/>
                            <a:pt x="388" y="42"/>
                            <a:pt x="388" y="42"/>
                          </a:cubicBezTo>
                          <a:cubicBezTo>
                            <a:pt x="388" y="42"/>
                            <a:pt x="0" y="0"/>
                            <a:pt x="0" y="540"/>
                          </a:cubicBezTo>
                          <a:lnTo>
                            <a:pt x="52" y="542"/>
                          </a:lnTo>
                          <a:close/>
                        </a:path>
                      </a:pathLst>
                    </a:custGeom>
                    <a:solidFill>
                      <a:srgbClr val="FFFFFF"/>
                    </a:solidFill>
                    <a:ln w="9525">
                      <a:noFill/>
                      <a:round/>
                      <a:headEnd/>
                      <a:tailEnd/>
                    </a:ln>
                  </p:spPr>
                  <p:txBody>
                    <a:bodyPr/>
                    <a:lstStyle/>
                    <a:p>
                      <a:endParaRPr lang="en-US"/>
                    </a:p>
                  </p:txBody>
                </p:sp>
                <p:sp>
                  <p:nvSpPr>
                    <p:cNvPr id="155757" name="Freeform 129"/>
                    <p:cNvSpPr>
                      <a:spLocks/>
                    </p:cNvSpPr>
                    <p:nvPr/>
                  </p:nvSpPr>
                  <p:spPr bwMode="auto">
                    <a:xfrm>
                      <a:off x="3367667" y="8102438"/>
                      <a:ext cx="304188" cy="429727"/>
                    </a:xfrm>
                    <a:custGeom>
                      <a:avLst/>
                      <a:gdLst>
                        <a:gd name="T0" fmla="*/ 2147483647 w 388"/>
                        <a:gd name="T1" fmla="*/ 2147483647 h 542"/>
                        <a:gd name="T2" fmla="*/ 0 w 388"/>
                        <a:gd name="T3" fmla="*/ 2147483647 h 542"/>
                        <a:gd name="T4" fmla="*/ 0 w 388"/>
                        <a:gd name="T5" fmla="*/ 2147483647 h 542"/>
                        <a:gd name="T6" fmla="*/ 2147483647 w 388"/>
                        <a:gd name="T7" fmla="*/ 2147483647 h 542"/>
                        <a:gd name="T8" fmla="*/ 2147483647 w 388"/>
                        <a:gd name="T9" fmla="*/ 2147483647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336" y="542"/>
                          </a:moveTo>
                          <a:cubicBezTo>
                            <a:pt x="336" y="542"/>
                            <a:pt x="384" y="94"/>
                            <a:pt x="0" y="94"/>
                          </a:cubicBezTo>
                          <a:cubicBezTo>
                            <a:pt x="0" y="42"/>
                            <a:pt x="0" y="42"/>
                            <a:pt x="0" y="42"/>
                          </a:cubicBezTo>
                          <a:cubicBezTo>
                            <a:pt x="0" y="42"/>
                            <a:pt x="388" y="0"/>
                            <a:pt x="388" y="540"/>
                          </a:cubicBezTo>
                          <a:lnTo>
                            <a:pt x="336" y="542"/>
                          </a:lnTo>
                          <a:close/>
                        </a:path>
                      </a:pathLst>
                    </a:custGeom>
                    <a:solidFill>
                      <a:srgbClr val="FFFFFF"/>
                    </a:solidFill>
                    <a:ln w="9525">
                      <a:noFill/>
                      <a:round/>
                      <a:headEnd/>
                      <a:tailEnd/>
                    </a:ln>
                  </p:spPr>
                  <p:txBody>
                    <a:bodyPr/>
                    <a:lstStyle/>
                    <a:p>
                      <a:endParaRPr lang="en-US"/>
                    </a:p>
                  </p:txBody>
                </p:sp>
              </p:grpSp>
            </p:grpSp>
          </p:grpSp>
          <p:grpSp>
            <p:nvGrpSpPr>
              <p:cNvPr id="155698" name="Group 101"/>
              <p:cNvGrpSpPr>
                <a:grpSpLocks/>
              </p:cNvGrpSpPr>
              <p:nvPr/>
            </p:nvGrpSpPr>
            <p:grpSpPr bwMode="auto">
              <a:xfrm>
                <a:off x="7998260" y="5283667"/>
                <a:ext cx="590440" cy="593725"/>
                <a:chOff x="7247831" y="5240886"/>
                <a:chExt cx="434767" cy="433495"/>
              </a:xfrm>
            </p:grpSpPr>
            <p:grpSp>
              <p:nvGrpSpPr>
                <p:cNvPr id="155744" name="Group 485"/>
                <p:cNvGrpSpPr>
                  <a:grpSpLocks noChangeAspect="1"/>
                </p:cNvGrpSpPr>
                <p:nvPr/>
              </p:nvGrpSpPr>
              <p:grpSpPr bwMode="auto">
                <a:xfrm flipH="1">
                  <a:off x="7247831" y="5240886"/>
                  <a:ext cx="434767" cy="433495"/>
                  <a:chOff x="2131607" y="2152295"/>
                  <a:chExt cx="597027" cy="595281"/>
                </a:xfrm>
              </p:grpSpPr>
              <p:sp>
                <p:nvSpPr>
                  <p:cNvPr id="105" name="Oval 28"/>
                  <p:cNvSpPr>
                    <a:spLocks noChangeArrowheads="1"/>
                  </p:cNvSpPr>
                  <p:nvPr/>
                </p:nvSpPr>
                <p:spPr bwMode="auto">
                  <a:xfrm>
                    <a:off x="2133786" y="2151751"/>
                    <a:ext cx="597379" cy="59561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sp>
                <p:nvSpPr>
                  <p:cNvPr id="106" name="Oval 29"/>
                  <p:cNvSpPr>
                    <a:spLocks noChangeArrowheads="1"/>
                  </p:cNvSpPr>
                  <p:nvPr/>
                </p:nvSpPr>
                <p:spPr bwMode="auto">
                  <a:xfrm>
                    <a:off x="2168280" y="2188711"/>
                    <a:ext cx="523687" cy="521699"/>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latin typeface="Arial" pitchFamily="34" charset="0"/>
                      <a:ea typeface="ＭＳ Ｐゴシック" charset="-128"/>
                    </a:endParaRPr>
                  </a:p>
                </p:txBody>
              </p:sp>
              <p:sp>
                <p:nvSpPr>
                  <p:cNvPr id="107" name="Oval 30"/>
                  <p:cNvSpPr>
                    <a:spLocks noChangeArrowheads="1"/>
                  </p:cNvSpPr>
                  <p:nvPr/>
                </p:nvSpPr>
                <p:spPr bwMode="auto">
                  <a:xfrm>
                    <a:off x="2235700" y="2215720"/>
                    <a:ext cx="387278" cy="267247"/>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grpSp>
            <p:sp>
              <p:nvSpPr>
                <p:cNvPr id="155745" name="Freeform 67"/>
                <p:cNvSpPr>
                  <a:spLocks noEditPoints="1"/>
                </p:cNvSpPr>
                <p:nvPr/>
              </p:nvSpPr>
              <p:spPr bwMode="auto">
                <a:xfrm>
                  <a:off x="7333374" y="5359112"/>
                  <a:ext cx="261844" cy="197043"/>
                </a:xfrm>
                <a:custGeom>
                  <a:avLst/>
                  <a:gdLst>
                    <a:gd name="T0" fmla="*/ 2147483647 w 138"/>
                    <a:gd name="T1" fmla="*/ 0 h 105"/>
                    <a:gd name="T2" fmla="*/ 0 w 138"/>
                    <a:gd name="T3" fmla="*/ 2147483647 h 105"/>
                    <a:gd name="T4" fmla="*/ 2147483647 w 138"/>
                    <a:gd name="T5" fmla="*/ 2147483647 h 105"/>
                    <a:gd name="T6" fmla="*/ 2147483647 w 138"/>
                    <a:gd name="T7" fmla="*/ 2147483647 h 105"/>
                    <a:gd name="T8" fmla="*/ 2147483647 w 138"/>
                    <a:gd name="T9" fmla="*/ 2147483647 h 105"/>
                    <a:gd name="T10" fmla="*/ 2147483647 w 138"/>
                    <a:gd name="T11" fmla="*/ 2147483647 h 105"/>
                    <a:gd name="T12" fmla="*/ 2147483647 w 138"/>
                    <a:gd name="T13" fmla="*/ 2147483647 h 105"/>
                    <a:gd name="T14" fmla="*/ 2147483647 w 138"/>
                    <a:gd name="T15" fmla="*/ 2147483647 h 105"/>
                    <a:gd name="T16" fmla="*/ 2147483647 w 138"/>
                    <a:gd name="T17" fmla="*/ 2147483647 h 105"/>
                    <a:gd name="T18" fmla="*/ 2147483647 w 138"/>
                    <a:gd name="T19" fmla="*/ 0 h 105"/>
                    <a:gd name="T20" fmla="*/ 2147483647 w 138"/>
                    <a:gd name="T21" fmla="*/ 2147483647 h 105"/>
                    <a:gd name="T22" fmla="*/ 2147483647 w 138"/>
                    <a:gd name="T23" fmla="*/ 2147483647 h 105"/>
                    <a:gd name="T24" fmla="*/ 2147483647 w 138"/>
                    <a:gd name="T25" fmla="*/ 2147483647 h 105"/>
                    <a:gd name="T26" fmla="*/ 2147483647 w 138"/>
                    <a:gd name="T27" fmla="*/ 2147483647 h 105"/>
                    <a:gd name="T28" fmla="*/ 2147483647 w 138"/>
                    <a:gd name="T29" fmla="*/ 2147483647 h 105"/>
                    <a:gd name="T30" fmla="*/ 2147483647 w 138"/>
                    <a:gd name="T31" fmla="*/ 2147483647 h 105"/>
                    <a:gd name="T32" fmla="*/ 2147483647 w 138"/>
                    <a:gd name="T33" fmla="*/ 2147483647 h 105"/>
                    <a:gd name="T34" fmla="*/ 2147483647 w 138"/>
                    <a:gd name="T35" fmla="*/ 2147483647 h 105"/>
                    <a:gd name="T36" fmla="*/ 2147483647 w 138"/>
                    <a:gd name="T37" fmla="*/ 2147483647 h 105"/>
                    <a:gd name="T38" fmla="*/ 2147483647 w 138"/>
                    <a:gd name="T39" fmla="*/ 2147483647 h 105"/>
                    <a:gd name="T40" fmla="*/ 2147483647 w 138"/>
                    <a:gd name="T41" fmla="*/ 2147483647 h 105"/>
                    <a:gd name="T42" fmla="*/ 2147483647 w 138"/>
                    <a:gd name="T43" fmla="*/ 2147483647 h 105"/>
                    <a:gd name="T44" fmla="*/ 2147483647 w 138"/>
                    <a:gd name="T45" fmla="*/ 2147483647 h 105"/>
                    <a:gd name="T46" fmla="*/ 2147483647 w 138"/>
                    <a:gd name="T47" fmla="*/ 2147483647 h 105"/>
                    <a:gd name="T48" fmla="*/ 2147483647 w 138"/>
                    <a:gd name="T49" fmla="*/ 2147483647 h 105"/>
                    <a:gd name="T50" fmla="*/ 2147483647 w 138"/>
                    <a:gd name="T51" fmla="*/ 2147483647 h 105"/>
                    <a:gd name="T52" fmla="*/ 2147483647 w 138"/>
                    <a:gd name="T53" fmla="*/ 2147483647 h 105"/>
                    <a:gd name="T54" fmla="*/ 2147483647 w 138"/>
                    <a:gd name="T55" fmla="*/ 2147483647 h 105"/>
                    <a:gd name="T56" fmla="*/ 2147483647 w 138"/>
                    <a:gd name="T57" fmla="*/ 2147483647 h 105"/>
                    <a:gd name="T58" fmla="*/ 2147483647 w 138"/>
                    <a:gd name="T59" fmla="*/ 2147483647 h 105"/>
                    <a:gd name="T60" fmla="*/ 2147483647 w 138"/>
                    <a:gd name="T61" fmla="*/ 2147483647 h 105"/>
                    <a:gd name="T62" fmla="*/ 2147483647 w 138"/>
                    <a:gd name="T63" fmla="*/ 2147483647 h 105"/>
                    <a:gd name="T64" fmla="*/ 2147483647 w 138"/>
                    <a:gd name="T65" fmla="*/ 2147483647 h 105"/>
                    <a:gd name="T66" fmla="*/ 2147483647 w 138"/>
                    <a:gd name="T67" fmla="*/ 2147483647 h 105"/>
                    <a:gd name="T68" fmla="*/ 2147483647 w 138"/>
                    <a:gd name="T69" fmla="*/ 2147483647 h 105"/>
                    <a:gd name="T70" fmla="*/ 2147483647 w 138"/>
                    <a:gd name="T71" fmla="*/ 2147483647 h 105"/>
                    <a:gd name="T72" fmla="*/ 2147483647 w 138"/>
                    <a:gd name="T73" fmla="*/ 2147483647 h 105"/>
                    <a:gd name="T74" fmla="*/ 2147483647 w 138"/>
                    <a:gd name="T75" fmla="*/ 2147483647 h 105"/>
                    <a:gd name="T76" fmla="*/ 2147483647 w 138"/>
                    <a:gd name="T77" fmla="*/ 2147483647 h 105"/>
                    <a:gd name="T78" fmla="*/ 2147483647 w 138"/>
                    <a:gd name="T79" fmla="*/ 2147483647 h 105"/>
                    <a:gd name="T80" fmla="*/ 2147483647 w 138"/>
                    <a:gd name="T81" fmla="*/ 2147483647 h 105"/>
                    <a:gd name="T82" fmla="*/ 2147483647 w 138"/>
                    <a:gd name="T83" fmla="*/ 2147483647 h 105"/>
                    <a:gd name="T84" fmla="*/ 2147483647 w 138"/>
                    <a:gd name="T85" fmla="*/ 2147483647 h 105"/>
                    <a:gd name="T86" fmla="*/ 2147483647 w 138"/>
                    <a:gd name="T87" fmla="*/ 2147483647 h 105"/>
                    <a:gd name="T88" fmla="*/ 2147483647 w 138"/>
                    <a:gd name="T89" fmla="*/ 2147483647 h 105"/>
                    <a:gd name="T90" fmla="*/ 2147483647 w 138"/>
                    <a:gd name="T91" fmla="*/ 2147483647 h 105"/>
                    <a:gd name="T92" fmla="*/ 2147483647 w 138"/>
                    <a:gd name="T93" fmla="*/ 2147483647 h 105"/>
                    <a:gd name="T94" fmla="*/ 2147483647 w 138"/>
                    <a:gd name="T95" fmla="*/ 2147483647 h 105"/>
                    <a:gd name="T96" fmla="*/ 2147483647 w 138"/>
                    <a:gd name="T97" fmla="*/ 2147483647 h 105"/>
                    <a:gd name="T98" fmla="*/ 2147483647 w 138"/>
                    <a:gd name="T99" fmla="*/ 2147483647 h 105"/>
                    <a:gd name="T100" fmla="*/ 2147483647 w 138"/>
                    <a:gd name="T101" fmla="*/ 2147483647 h 105"/>
                    <a:gd name="T102" fmla="*/ 2147483647 w 138"/>
                    <a:gd name="T103" fmla="*/ 2147483647 h 105"/>
                    <a:gd name="T104" fmla="*/ 2147483647 w 138"/>
                    <a:gd name="T105" fmla="*/ 2147483647 h 105"/>
                    <a:gd name="T106" fmla="*/ 2147483647 w 138"/>
                    <a:gd name="T107" fmla="*/ 2147483647 h 105"/>
                    <a:gd name="T108" fmla="*/ 2147483647 w 138"/>
                    <a:gd name="T109" fmla="*/ 2147483647 h 105"/>
                    <a:gd name="T110" fmla="*/ 2147483647 w 138"/>
                    <a:gd name="T111" fmla="*/ 2147483647 h 105"/>
                    <a:gd name="T112" fmla="*/ 2147483647 w 138"/>
                    <a:gd name="T113" fmla="*/ 2147483647 h 105"/>
                    <a:gd name="T114" fmla="*/ 2147483647 w 138"/>
                    <a:gd name="T115" fmla="*/ 2147483647 h 105"/>
                    <a:gd name="T116" fmla="*/ 2147483647 w 138"/>
                    <a:gd name="T117" fmla="*/ 2147483647 h 105"/>
                    <a:gd name="T118" fmla="*/ 2147483647 w 138"/>
                    <a:gd name="T119" fmla="*/ 2147483647 h 105"/>
                    <a:gd name="T120" fmla="*/ 2147483647 w 138"/>
                    <a:gd name="T121" fmla="*/ 2147483647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
                    <a:gd name="T184" fmla="*/ 0 h 105"/>
                    <a:gd name="T185" fmla="*/ 138 w 138"/>
                    <a:gd name="T186" fmla="*/ 105 h 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 h="105">
                      <a:moveTo>
                        <a:pt x="69" y="0"/>
                      </a:moveTo>
                      <a:cubicBezTo>
                        <a:pt x="32" y="0"/>
                        <a:pt x="0" y="21"/>
                        <a:pt x="0" y="50"/>
                      </a:cubicBezTo>
                      <a:cubicBezTo>
                        <a:pt x="0" y="65"/>
                        <a:pt x="9" y="79"/>
                        <a:pt x="23" y="88"/>
                      </a:cubicBezTo>
                      <a:cubicBezTo>
                        <a:pt x="19" y="91"/>
                        <a:pt x="14" y="95"/>
                        <a:pt x="14" y="95"/>
                      </a:cubicBezTo>
                      <a:cubicBezTo>
                        <a:pt x="2" y="105"/>
                        <a:pt x="2" y="105"/>
                        <a:pt x="2" y="105"/>
                      </a:cubicBezTo>
                      <a:cubicBezTo>
                        <a:pt x="17" y="102"/>
                        <a:pt x="17" y="102"/>
                        <a:pt x="17" y="102"/>
                      </a:cubicBezTo>
                      <a:cubicBezTo>
                        <a:pt x="33" y="99"/>
                        <a:pt x="40" y="98"/>
                        <a:pt x="44" y="97"/>
                      </a:cubicBezTo>
                      <a:cubicBezTo>
                        <a:pt x="52" y="99"/>
                        <a:pt x="60" y="100"/>
                        <a:pt x="69" y="100"/>
                      </a:cubicBezTo>
                      <a:cubicBezTo>
                        <a:pt x="106" y="100"/>
                        <a:pt x="138" y="79"/>
                        <a:pt x="138" y="50"/>
                      </a:cubicBezTo>
                      <a:cubicBezTo>
                        <a:pt x="138" y="21"/>
                        <a:pt x="106" y="0"/>
                        <a:pt x="69" y="0"/>
                      </a:cubicBezTo>
                      <a:close/>
                      <a:moveTo>
                        <a:pt x="113" y="80"/>
                      </a:moveTo>
                      <a:cubicBezTo>
                        <a:pt x="102" y="87"/>
                        <a:pt x="86" y="92"/>
                        <a:pt x="69" y="92"/>
                      </a:cubicBezTo>
                      <a:cubicBezTo>
                        <a:pt x="63" y="92"/>
                        <a:pt x="57" y="92"/>
                        <a:pt x="52" y="91"/>
                      </a:cubicBezTo>
                      <a:cubicBezTo>
                        <a:pt x="45" y="89"/>
                        <a:pt x="45" y="89"/>
                        <a:pt x="45" y="89"/>
                      </a:cubicBezTo>
                      <a:cubicBezTo>
                        <a:pt x="44" y="89"/>
                        <a:pt x="44" y="89"/>
                        <a:pt x="44" y="89"/>
                      </a:cubicBezTo>
                      <a:cubicBezTo>
                        <a:pt x="44" y="89"/>
                        <a:pt x="44" y="89"/>
                        <a:pt x="44" y="89"/>
                      </a:cubicBezTo>
                      <a:cubicBezTo>
                        <a:pt x="43" y="89"/>
                        <a:pt x="43" y="89"/>
                        <a:pt x="43" y="89"/>
                      </a:cubicBezTo>
                      <a:cubicBezTo>
                        <a:pt x="42" y="89"/>
                        <a:pt x="42" y="89"/>
                        <a:pt x="42" y="89"/>
                      </a:cubicBezTo>
                      <a:cubicBezTo>
                        <a:pt x="42" y="89"/>
                        <a:pt x="42" y="89"/>
                        <a:pt x="42" y="89"/>
                      </a:cubicBezTo>
                      <a:cubicBezTo>
                        <a:pt x="42" y="89"/>
                        <a:pt x="42" y="89"/>
                        <a:pt x="42" y="89"/>
                      </a:cubicBezTo>
                      <a:cubicBezTo>
                        <a:pt x="41" y="89"/>
                        <a:pt x="37" y="90"/>
                        <a:pt x="30" y="92"/>
                      </a:cubicBezTo>
                      <a:cubicBezTo>
                        <a:pt x="31" y="91"/>
                        <a:pt x="32" y="90"/>
                        <a:pt x="32" y="90"/>
                      </a:cubicBezTo>
                      <a:cubicBezTo>
                        <a:pt x="36" y="86"/>
                        <a:pt x="36" y="86"/>
                        <a:pt x="36" y="86"/>
                      </a:cubicBezTo>
                      <a:cubicBezTo>
                        <a:pt x="31" y="83"/>
                        <a:pt x="31" y="83"/>
                        <a:pt x="31" y="83"/>
                      </a:cubicBezTo>
                      <a:cubicBezTo>
                        <a:pt x="17" y="75"/>
                        <a:pt x="8" y="63"/>
                        <a:pt x="8" y="50"/>
                      </a:cubicBezTo>
                      <a:cubicBezTo>
                        <a:pt x="8" y="39"/>
                        <a:pt x="14" y="28"/>
                        <a:pt x="25" y="20"/>
                      </a:cubicBezTo>
                      <a:cubicBezTo>
                        <a:pt x="36" y="13"/>
                        <a:pt x="52" y="8"/>
                        <a:pt x="69" y="8"/>
                      </a:cubicBezTo>
                      <a:cubicBezTo>
                        <a:pt x="86" y="8"/>
                        <a:pt x="102" y="13"/>
                        <a:pt x="113" y="20"/>
                      </a:cubicBezTo>
                      <a:cubicBezTo>
                        <a:pt x="124" y="28"/>
                        <a:pt x="130" y="39"/>
                        <a:pt x="130" y="50"/>
                      </a:cubicBezTo>
                      <a:cubicBezTo>
                        <a:pt x="130" y="61"/>
                        <a:pt x="124" y="72"/>
                        <a:pt x="113" y="80"/>
                      </a:cubicBezTo>
                      <a:close/>
                      <a:moveTo>
                        <a:pt x="35" y="73"/>
                      </a:moveTo>
                      <a:cubicBezTo>
                        <a:pt x="45" y="73"/>
                        <a:pt x="45" y="73"/>
                        <a:pt x="45" y="73"/>
                      </a:cubicBezTo>
                      <a:cubicBezTo>
                        <a:pt x="45" y="39"/>
                        <a:pt x="45" y="39"/>
                        <a:pt x="45" y="39"/>
                      </a:cubicBezTo>
                      <a:cubicBezTo>
                        <a:pt x="35" y="39"/>
                        <a:pt x="35" y="39"/>
                        <a:pt x="35" y="39"/>
                      </a:cubicBezTo>
                      <a:lnTo>
                        <a:pt x="35" y="73"/>
                      </a:lnTo>
                      <a:close/>
                      <a:moveTo>
                        <a:pt x="35" y="35"/>
                      </a:moveTo>
                      <a:cubicBezTo>
                        <a:pt x="45" y="35"/>
                        <a:pt x="45" y="35"/>
                        <a:pt x="45" y="35"/>
                      </a:cubicBezTo>
                      <a:cubicBezTo>
                        <a:pt x="45" y="27"/>
                        <a:pt x="45" y="27"/>
                        <a:pt x="45" y="27"/>
                      </a:cubicBezTo>
                      <a:cubicBezTo>
                        <a:pt x="35" y="27"/>
                        <a:pt x="35" y="27"/>
                        <a:pt x="35" y="27"/>
                      </a:cubicBezTo>
                      <a:lnTo>
                        <a:pt x="35" y="35"/>
                      </a:lnTo>
                      <a:close/>
                      <a:moveTo>
                        <a:pt x="92" y="38"/>
                      </a:moveTo>
                      <a:cubicBezTo>
                        <a:pt x="86" y="38"/>
                        <a:pt x="83" y="40"/>
                        <a:pt x="81" y="44"/>
                      </a:cubicBezTo>
                      <a:cubicBezTo>
                        <a:pt x="78" y="39"/>
                        <a:pt x="75" y="38"/>
                        <a:pt x="71" y="38"/>
                      </a:cubicBezTo>
                      <a:cubicBezTo>
                        <a:pt x="66" y="38"/>
                        <a:pt x="63" y="41"/>
                        <a:pt x="61" y="44"/>
                      </a:cubicBezTo>
                      <a:cubicBezTo>
                        <a:pt x="61" y="44"/>
                        <a:pt x="61" y="44"/>
                        <a:pt x="61" y="44"/>
                      </a:cubicBezTo>
                      <a:cubicBezTo>
                        <a:pt x="61" y="39"/>
                        <a:pt x="61" y="39"/>
                        <a:pt x="61" y="39"/>
                      </a:cubicBezTo>
                      <a:cubicBezTo>
                        <a:pt x="51" y="39"/>
                        <a:pt x="51" y="39"/>
                        <a:pt x="51" y="39"/>
                      </a:cubicBezTo>
                      <a:cubicBezTo>
                        <a:pt x="51" y="73"/>
                        <a:pt x="51" y="73"/>
                        <a:pt x="51" y="73"/>
                      </a:cubicBezTo>
                      <a:cubicBezTo>
                        <a:pt x="61" y="73"/>
                        <a:pt x="61" y="73"/>
                        <a:pt x="61" y="73"/>
                      </a:cubicBezTo>
                      <a:cubicBezTo>
                        <a:pt x="61" y="54"/>
                        <a:pt x="61" y="54"/>
                        <a:pt x="61" y="54"/>
                      </a:cubicBezTo>
                      <a:cubicBezTo>
                        <a:pt x="61" y="50"/>
                        <a:pt x="63" y="48"/>
                        <a:pt x="67" y="48"/>
                      </a:cubicBezTo>
                      <a:cubicBezTo>
                        <a:pt x="70" y="48"/>
                        <a:pt x="71" y="50"/>
                        <a:pt x="71" y="53"/>
                      </a:cubicBezTo>
                      <a:cubicBezTo>
                        <a:pt x="71" y="73"/>
                        <a:pt x="71" y="73"/>
                        <a:pt x="71" y="73"/>
                      </a:cubicBezTo>
                      <a:cubicBezTo>
                        <a:pt x="81" y="73"/>
                        <a:pt x="81" y="73"/>
                        <a:pt x="81" y="73"/>
                      </a:cubicBezTo>
                      <a:cubicBezTo>
                        <a:pt x="81" y="54"/>
                        <a:pt x="81" y="54"/>
                        <a:pt x="81" y="54"/>
                      </a:cubicBezTo>
                      <a:cubicBezTo>
                        <a:pt x="81" y="50"/>
                        <a:pt x="83" y="48"/>
                        <a:pt x="87" y="48"/>
                      </a:cubicBezTo>
                      <a:cubicBezTo>
                        <a:pt x="90" y="48"/>
                        <a:pt x="91" y="50"/>
                        <a:pt x="91" y="53"/>
                      </a:cubicBezTo>
                      <a:cubicBezTo>
                        <a:pt x="91" y="73"/>
                        <a:pt x="91" y="73"/>
                        <a:pt x="91" y="73"/>
                      </a:cubicBezTo>
                      <a:cubicBezTo>
                        <a:pt x="102" y="73"/>
                        <a:pt x="102" y="73"/>
                        <a:pt x="102" y="73"/>
                      </a:cubicBezTo>
                      <a:cubicBezTo>
                        <a:pt x="102" y="49"/>
                        <a:pt x="102" y="49"/>
                        <a:pt x="102" y="49"/>
                      </a:cubicBezTo>
                      <a:cubicBezTo>
                        <a:pt x="102" y="41"/>
                        <a:pt x="97" y="38"/>
                        <a:pt x="92" y="38"/>
                      </a:cubicBezTo>
                      <a:close/>
                    </a:path>
                  </a:pathLst>
                </a:custGeom>
                <a:solidFill>
                  <a:schemeClr val="bg1"/>
                </a:solidFill>
                <a:ln w="9525">
                  <a:noFill/>
                  <a:round/>
                  <a:headEnd/>
                  <a:tailEnd/>
                </a:ln>
              </p:spPr>
              <p:txBody>
                <a:bodyPr/>
                <a:lstStyle/>
                <a:p>
                  <a:endParaRPr lang="en-US"/>
                </a:p>
              </p:txBody>
            </p:sp>
          </p:grpSp>
          <p:grpSp>
            <p:nvGrpSpPr>
              <p:cNvPr id="155699" name="Group 21"/>
              <p:cNvGrpSpPr>
                <a:grpSpLocks/>
              </p:cNvGrpSpPr>
              <p:nvPr/>
            </p:nvGrpSpPr>
            <p:grpSpPr bwMode="auto">
              <a:xfrm>
                <a:off x="3632773" y="5283667"/>
                <a:ext cx="588870" cy="593725"/>
                <a:chOff x="1040327" y="4829940"/>
                <a:chExt cx="467486" cy="466119"/>
              </a:xfrm>
            </p:grpSpPr>
            <p:grpSp>
              <p:nvGrpSpPr>
                <p:cNvPr id="155724" name="Group 485"/>
                <p:cNvGrpSpPr>
                  <a:grpSpLocks noChangeAspect="1"/>
                </p:cNvGrpSpPr>
                <p:nvPr/>
              </p:nvGrpSpPr>
              <p:grpSpPr bwMode="auto">
                <a:xfrm>
                  <a:off x="1040327" y="4829940"/>
                  <a:ext cx="467486" cy="466119"/>
                  <a:chOff x="2131607" y="2152295"/>
                  <a:chExt cx="597027" cy="595281"/>
                </a:xfrm>
              </p:grpSpPr>
              <p:sp>
                <p:nvSpPr>
                  <p:cNvPr id="40" name="Oval 28"/>
                  <p:cNvSpPr>
                    <a:spLocks noChangeArrowheads="1"/>
                  </p:cNvSpPr>
                  <p:nvPr/>
                </p:nvSpPr>
                <p:spPr bwMode="auto">
                  <a:xfrm>
                    <a:off x="2131129" y="2151751"/>
                    <a:ext cx="597399" cy="59561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sp>
                <p:nvSpPr>
                  <p:cNvPr id="41" name="Oval 29"/>
                  <p:cNvSpPr>
                    <a:spLocks noChangeArrowheads="1"/>
                  </p:cNvSpPr>
                  <p:nvPr/>
                </p:nvSpPr>
                <p:spPr bwMode="auto">
                  <a:xfrm>
                    <a:off x="2167287" y="2188711"/>
                    <a:ext cx="521938" cy="521699"/>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dirty="0">
                      <a:solidFill>
                        <a:sysClr val="windowText" lastClr="000000"/>
                      </a:solidFill>
                      <a:latin typeface="Arial" pitchFamily="34" charset="0"/>
                      <a:ea typeface="ＭＳ Ｐゴシック" charset="-128"/>
                    </a:endParaRPr>
                  </a:p>
                </p:txBody>
              </p:sp>
              <p:sp>
                <p:nvSpPr>
                  <p:cNvPr id="42" name="Oval 30"/>
                  <p:cNvSpPr>
                    <a:spLocks noChangeArrowheads="1"/>
                  </p:cNvSpPr>
                  <p:nvPr/>
                </p:nvSpPr>
                <p:spPr bwMode="auto">
                  <a:xfrm>
                    <a:off x="2233315" y="2215720"/>
                    <a:ext cx="388310" cy="267247"/>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grpSp>
            <p:grpSp>
              <p:nvGrpSpPr>
                <p:cNvPr id="155725" name="Group 816"/>
                <p:cNvGrpSpPr>
                  <a:grpSpLocks/>
                </p:cNvGrpSpPr>
                <p:nvPr/>
              </p:nvGrpSpPr>
              <p:grpSpPr bwMode="auto">
                <a:xfrm>
                  <a:off x="1168431" y="4926810"/>
                  <a:ext cx="209490" cy="238124"/>
                  <a:chOff x="3824288" y="7021513"/>
                  <a:chExt cx="441325" cy="501650"/>
                </a:xfrm>
              </p:grpSpPr>
              <p:sp>
                <p:nvSpPr>
                  <p:cNvPr id="25" name="Freeform 194"/>
                  <p:cNvSpPr>
                    <a:spLocks/>
                  </p:cNvSpPr>
                  <p:nvPr/>
                </p:nvSpPr>
                <p:spPr bwMode="auto">
                  <a:xfrm>
                    <a:off x="3823329" y="7112002"/>
                    <a:ext cx="440859" cy="410359"/>
                  </a:xfrm>
                  <a:custGeom>
                    <a:avLst/>
                    <a:gdLst>
                      <a:gd name="T0" fmla="*/ 176 w 498"/>
                      <a:gd name="T1" fmla="*/ 163 h 462"/>
                      <a:gd name="T2" fmla="*/ 0 w 498"/>
                      <a:gd name="T3" fmla="*/ 163 h 462"/>
                      <a:gd name="T4" fmla="*/ 6 w 498"/>
                      <a:gd name="T5" fmla="*/ 0 h 462"/>
                      <a:gd name="T6" fmla="*/ 170 w 498"/>
                      <a:gd name="T7" fmla="*/ 0 h 462"/>
                      <a:gd name="T8" fmla="*/ 176 w 498"/>
                      <a:gd name="T9" fmla="*/ 163 h 462"/>
                      <a:gd name="T10" fmla="*/ 0 60000 65536"/>
                      <a:gd name="T11" fmla="*/ 0 60000 65536"/>
                      <a:gd name="T12" fmla="*/ 0 60000 65536"/>
                      <a:gd name="T13" fmla="*/ 0 60000 65536"/>
                      <a:gd name="T14" fmla="*/ 0 60000 65536"/>
                      <a:gd name="T15" fmla="*/ 0 w 498"/>
                      <a:gd name="T16" fmla="*/ 0 h 462"/>
                      <a:gd name="T17" fmla="*/ 498 w 498"/>
                      <a:gd name="T18" fmla="*/ 462 h 462"/>
                    </a:gdLst>
                    <a:ahLst/>
                    <a:cxnLst>
                      <a:cxn ang="T10">
                        <a:pos x="T0" y="T1"/>
                      </a:cxn>
                      <a:cxn ang="T11">
                        <a:pos x="T2" y="T3"/>
                      </a:cxn>
                      <a:cxn ang="T12">
                        <a:pos x="T4" y="T5"/>
                      </a:cxn>
                      <a:cxn ang="T13">
                        <a:pos x="T6" y="T7"/>
                      </a:cxn>
                      <a:cxn ang="T14">
                        <a:pos x="T8" y="T9"/>
                      </a:cxn>
                    </a:cxnLst>
                    <a:rect l="T15" t="T16" r="T17" b="T18"/>
                    <a:pathLst>
                      <a:path w="498" h="462">
                        <a:moveTo>
                          <a:pt x="498" y="462"/>
                        </a:moveTo>
                        <a:lnTo>
                          <a:pt x="0" y="462"/>
                        </a:lnTo>
                        <a:lnTo>
                          <a:pt x="18" y="0"/>
                        </a:lnTo>
                        <a:lnTo>
                          <a:pt x="480" y="0"/>
                        </a:lnTo>
                        <a:lnTo>
                          <a:pt x="498" y="462"/>
                        </a:lnTo>
                        <a:close/>
                      </a:path>
                    </a:pathLst>
                  </a:custGeom>
                  <a:noFill/>
                  <a:ln w="12700">
                    <a:solidFill>
                      <a:srgbClr val="FFFFFF"/>
                    </a:solidFill>
                    <a:round/>
                    <a:headEnd/>
                    <a:tailEnd/>
                  </a:ln>
                </p:spPr>
                <p:txBody>
                  <a:bodyPr wrap="none" anchor="ctr"/>
                  <a:lstStyle/>
                  <a:p>
                    <a:pPr fontAlgn="auto">
                      <a:spcAft>
                        <a:spcPts val="0"/>
                      </a:spcAft>
                      <a:defRPr/>
                    </a:pPr>
                    <a:endParaRPr lang="en-US" kern="0">
                      <a:solidFill>
                        <a:srgbClr val="5C5C5C"/>
                      </a:solidFill>
                      <a:latin typeface="Arial" pitchFamily="34" charset="0"/>
                    </a:endParaRPr>
                  </a:p>
                </p:txBody>
              </p:sp>
              <p:sp>
                <p:nvSpPr>
                  <p:cNvPr id="26" name="Freeform 248"/>
                  <p:cNvSpPr>
                    <a:spLocks/>
                  </p:cNvSpPr>
                  <p:nvPr/>
                </p:nvSpPr>
                <p:spPr bwMode="auto">
                  <a:xfrm>
                    <a:off x="3864822" y="7025240"/>
                    <a:ext cx="121884" cy="468982"/>
                  </a:xfrm>
                  <a:custGeom>
                    <a:avLst/>
                    <a:gdLst>
                      <a:gd name="T0" fmla="*/ 240 w 240"/>
                      <a:gd name="T1" fmla="*/ 856 h 912"/>
                      <a:gd name="T2" fmla="*/ 184 w 240"/>
                      <a:gd name="T3" fmla="*/ 912 h 912"/>
                      <a:gd name="T4" fmla="*/ 56 w 240"/>
                      <a:gd name="T5" fmla="*/ 912 h 912"/>
                      <a:gd name="T6" fmla="*/ 0 w 240"/>
                      <a:gd name="T7" fmla="*/ 856 h 912"/>
                      <a:gd name="T8" fmla="*/ 0 w 240"/>
                      <a:gd name="T9" fmla="*/ 56 h 912"/>
                      <a:gd name="T10" fmla="*/ 56 w 240"/>
                      <a:gd name="T11" fmla="*/ 0 h 912"/>
                      <a:gd name="T12" fmla="*/ 184 w 240"/>
                      <a:gd name="T13" fmla="*/ 0 h 912"/>
                      <a:gd name="T14" fmla="*/ 240 w 240"/>
                      <a:gd name="T15" fmla="*/ 56 h 912"/>
                      <a:gd name="T16" fmla="*/ 240 w 240"/>
                      <a:gd name="T17" fmla="*/ 856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912"/>
                      <a:gd name="T29" fmla="*/ 240 w 240"/>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912">
                        <a:moveTo>
                          <a:pt x="240" y="856"/>
                        </a:moveTo>
                        <a:cubicBezTo>
                          <a:pt x="240" y="886"/>
                          <a:pt x="215" y="912"/>
                          <a:pt x="184" y="912"/>
                        </a:cubicBezTo>
                        <a:cubicBezTo>
                          <a:pt x="56" y="912"/>
                          <a:pt x="56" y="912"/>
                          <a:pt x="56" y="912"/>
                        </a:cubicBezTo>
                        <a:cubicBezTo>
                          <a:pt x="25" y="912"/>
                          <a:pt x="0" y="886"/>
                          <a:pt x="0" y="856"/>
                        </a:cubicBezTo>
                        <a:cubicBezTo>
                          <a:pt x="0" y="56"/>
                          <a:pt x="0" y="56"/>
                          <a:pt x="0" y="56"/>
                        </a:cubicBezTo>
                        <a:cubicBezTo>
                          <a:pt x="0" y="25"/>
                          <a:pt x="25" y="0"/>
                          <a:pt x="56" y="0"/>
                        </a:cubicBezTo>
                        <a:cubicBezTo>
                          <a:pt x="184" y="0"/>
                          <a:pt x="184" y="0"/>
                          <a:pt x="184" y="0"/>
                        </a:cubicBezTo>
                        <a:cubicBezTo>
                          <a:pt x="215" y="0"/>
                          <a:pt x="240" y="25"/>
                          <a:pt x="240" y="56"/>
                        </a:cubicBezTo>
                        <a:lnTo>
                          <a:pt x="240" y="856"/>
                        </a:lnTo>
                        <a:close/>
                      </a:path>
                    </a:pathLst>
                  </a:custGeom>
                  <a:solidFill>
                    <a:schemeClr val="bg1"/>
                  </a:solidFill>
                  <a:ln w="12700">
                    <a:noFill/>
                    <a:round/>
                    <a:headEnd/>
                    <a:tailEnd/>
                  </a:ln>
                </p:spPr>
                <p:txBody>
                  <a:bodyPr wrap="none" anchor="ctr"/>
                  <a:lstStyle/>
                  <a:p>
                    <a:pPr fontAlgn="auto">
                      <a:spcAft>
                        <a:spcPts val="0"/>
                      </a:spcAft>
                      <a:defRPr/>
                    </a:pPr>
                    <a:endParaRPr lang="en-US" kern="0">
                      <a:solidFill>
                        <a:srgbClr val="5C5C5C"/>
                      </a:solidFill>
                      <a:latin typeface="Arial" pitchFamily="34" charset="0"/>
                    </a:endParaRPr>
                  </a:p>
                </p:txBody>
              </p:sp>
              <p:sp>
                <p:nvSpPr>
                  <p:cNvPr id="27" name="Freeform 249"/>
                  <p:cNvSpPr>
                    <a:spLocks/>
                  </p:cNvSpPr>
                  <p:nvPr/>
                </p:nvSpPr>
                <p:spPr bwMode="auto">
                  <a:xfrm>
                    <a:off x="3875195" y="7020550"/>
                    <a:ext cx="95951" cy="478362"/>
                  </a:xfrm>
                  <a:custGeom>
                    <a:avLst/>
                    <a:gdLst>
                      <a:gd name="T0" fmla="*/ 52 w 260"/>
                      <a:gd name="T1" fmla="*/ 177 h 932"/>
                      <a:gd name="T2" fmla="*/ 50 w 260"/>
                      <a:gd name="T3" fmla="*/ 177 h 932"/>
                      <a:gd name="T4" fmla="*/ 47 w 260"/>
                      <a:gd name="T5" fmla="*/ 184 h 932"/>
                      <a:gd name="T6" fmla="*/ 40 w 260"/>
                      <a:gd name="T7" fmla="*/ 187 h 932"/>
                      <a:gd name="T8" fmla="*/ 14 w 260"/>
                      <a:gd name="T9" fmla="*/ 187 h 932"/>
                      <a:gd name="T10" fmla="*/ 7 w 260"/>
                      <a:gd name="T11" fmla="*/ 184 h 932"/>
                      <a:gd name="T12" fmla="*/ 4 w 260"/>
                      <a:gd name="T13" fmla="*/ 177 h 932"/>
                      <a:gd name="T14" fmla="*/ 4 w 260"/>
                      <a:gd name="T15" fmla="*/ 14 h 932"/>
                      <a:gd name="T16" fmla="*/ 7 w 260"/>
                      <a:gd name="T17" fmla="*/ 7 h 932"/>
                      <a:gd name="T18" fmla="*/ 14 w 260"/>
                      <a:gd name="T19" fmla="*/ 4 h 932"/>
                      <a:gd name="T20" fmla="*/ 40 w 260"/>
                      <a:gd name="T21" fmla="*/ 4 h 932"/>
                      <a:gd name="T22" fmla="*/ 47 w 260"/>
                      <a:gd name="T23" fmla="*/ 7 h 932"/>
                      <a:gd name="T24" fmla="*/ 50 w 260"/>
                      <a:gd name="T25" fmla="*/ 14 h 932"/>
                      <a:gd name="T26" fmla="*/ 50 w 260"/>
                      <a:gd name="T27" fmla="*/ 177 h 932"/>
                      <a:gd name="T28" fmla="*/ 52 w 260"/>
                      <a:gd name="T29" fmla="*/ 177 h 932"/>
                      <a:gd name="T30" fmla="*/ 54 w 260"/>
                      <a:gd name="T31" fmla="*/ 177 h 932"/>
                      <a:gd name="T32" fmla="*/ 54 w 260"/>
                      <a:gd name="T33" fmla="*/ 14 h 932"/>
                      <a:gd name="T34" fmla="*/ 40 w 260"/>
                      <a:gd name="T35" fmla="*/ 0 h 932"/>
                      <a:gd name="T36" fmla="*/ 14 w 260"/>
                      <a:gd name="T37" fmla="*/ 0 h 932"/>
                      <a:gd name="T38" fmla="*/ 0 w 260"/>
                      <a:gd name="T39" fmla="*/ 14 h 932"/>
                      <a:gd name="T40" fmla="*/ 0 w 260"/>
                      <a:gd name="T41" fmla="*/ 177 h 932"/>
                      <a:gd name="T42" fmla="*/ 14 w 260"/>
                      <a:gd name="T43" fmla="*/ 191 h 932"/>
                      <a:gd name="T44" fmla="*/ 40 w 260"/>
                      <a:gd name="T45" fmla="*/ 191 h 932"/>
                      <a:gd name="T46" fmla="*/ 54 w 260"/>
                      <a:gd name="T47" fmla="*/ 177 h 932"/>
                      <a:gd name="T48" fmla="*/ 52 w 260"/>
                      <a:gd name="T49" fmla="*/ 177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0"/>
                      <a:gd name="T76" fmla="*/ 0 h 932"/>
                      <a:gd name="T77" fmla="*/ 260 w 260"/>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0" h="932">
                        <a:moveTo>
                          <a:pt x="250" y="866"/>
                        </a:moveTo>
                        <a:cubicBezTo>
                          <a:pt x="240" y="866"/>
                          <a:pt x="240" y="866"/>
                          <a:pt x="240" y="866"/>
                        </a:cubicBezTo>
                        <a:cubicBezTo>
                          <a:pt x="240" y="878"/>
                          <a:pt x="234" y="890"/>
                          <a:pt x="226" y="898"/>
                        </a:cubicBezTo>
                        <a:cubicBezTo>
                          <a:pt x="218" y="906"/>
                          <a:pt x="206" y="912"/>
                          <a:pt x="194" y="912"/>
                        </a:cubicBezTo>
                        <a:cubicBezTo>
                          <a:pt x="66" y="912"/>
                          <a:pt x="66" y="912"/>
                          <a:pt x="66" y="912"/>
                        </a:cubicBezTo>
                        <a:cubicBezTo>
                          <a:pt x="53" y="912"/>
                          <a:pt x="41" y="906"/>
                          <a:pt x="33" y="898"/>
                        </a:cubicBezTo>
                        <a:cubicBezTo>
                          <a:pt x="25" y="890"/>
                          <a:pt x="20" y="878"/>
                          <a:pt x="20" y="866"/>
                        </a:cubicBezTo>
                        <a:cubicBezTo>
                          <a:pt x="20" y="66"/>
                          <a:pt x="20" y="66"/>
                          <a:pt x="20" y="66"/>
                        </a:cubicBezTo>
                        <a:cubicBezTo>
                          <a:pt x="20" y="53"/>
                          <a:pt x="25" y="41"/>
                          <a:pt x="33" y="33"/>
                        </a:cubicBezTo>
                        <a:cubicBezTo>
                          <a:pt x="41" y="25"/>
                          <a:pt x="53" y="20"/>
                          <a:pt x="66" y="20"/>
                        </a:cubicBezTo>
                        <a:cubicBezTo>
                          <a:pt x="194" y="20"/>
                          <a:pt x="194" y="20"/>
                          <a:pt x="194" y="20"/>
                        </a:cubicBezTo>
                        <a:cubicBezTo>
                          <a:pt x="206" y="20"/>
                          <a:pt x="218" y="25"/>
                          <a:pt x="226" y="33"/>
                        </a:cubicBezTo>
                        <a:cubicBezTo>
                          <a:pt x="234" y="41"/>
                          <a:pt x="240" y="53"/>
                          <a:pt x="240" y="66"/>
                        </a:cubicBezTo>
                        <a:cubicBezTo>
                          <a:pt x="240" y="866"/>
                          <a:pt x="240" y="866"/>
                          <a:pt x="240" y="866"/>
                        </a:cubicBezTo>
                        <a:cubicBezTo>
                          <a:pt x="250" y="866"/>
                          <a:pt x="250" y="866"/>
                          <a:pt x="250" y="866"/>
                        </a:cubicBezTo>
                        <a:cubicBezTo>
                          <a:pt x="260" y="866"/>
                          <a:pt x="260" y="866"/>
                          <a:pt x="260" y="866"/>
                        </a:cubicBezTo>
                        <a:cubicBezTo>
                          <a:pt x="260" y="66"/>
                          <a:pt x="260" y="66"/>
                          <a:pt x="260" y="66"/>
                        </a:cubicBezTo>
                        <a:cubicBezTo>
                          <a:pt x="260" y="29"/>
                          <a:pt x="230" y="0"/>
                          <a:pt x="194" y="0"/>
                        </a:cubicBezTo>
                        <a:cubicBezTo>
                          <a:pt x="66" y="0"/>
                          <a:pt x="66" y="0"/>
                          <a:pt x="66" y="0"/>
                        </a:cubicBezTo>
                        <a:cubicBezTo>
                          <a:pt x="29" y="0"/>
                          <a:pt x="0" y="29"/>
                          <a:pt x="0" y="66"/>
                        </a:cubicBezTo>
                        <a:cubicBezTo>
                          <a:pt x="0" y="866"/>
                          <a:pt x="0" y="866"/>
                          <a:pt x="0" y="866"/>
                        </a:cubicBezTo>
                        <a:cubicBezTo>
                          <a:pt x="0" y="902"/>
                          <a:pt x="29" y="932"/>
                          <a:pt x="66" y="932"/>
                        </a:cubicBezTo>
                        <a:cubicBezTo>
                          <a:pt x="194" y="932"/>
                          <a:pt x="194" y="932"/>
                          <a:pt x="194" y="932"/>
                        </a:cubicBezTo>
                        <a:cubicBezTo>
                          <a:pt x="230" y="932"/>
                          <a:pt x="260" y="902"/>
                          <a:pt x="260" y="866"/>
                        </a:cubicBezTo>
                        <a:lnTo>
                          <a:pt x="250" y="866"/>
                        </a:lnTo>
                        <a:close/>
                      </a:path>
                    </a:pathLst>
                  </a:custGeom>
                  <a:solidFill>
                    <a:srgbClr val="FFFFFF"/>
                  </a:solidFill>
                  <a:ln w="9525">
                    <a:noFill/>
                    <a:round/>
                    <a:headEnd/>
                    <a:tailEnd/>
                  </a:ln>
                </p:spPr>
                <p:txBody>
                  <a:bodyPr/>
                  <a:lstStyle/>
                  <a:p>
                    <a:pPr fontAlgn="auto">
                      <a:spcAft>
                        <a:spcPts val="0"/>
                      </a:spcAft>
                      <a:defRPr/>
                    </a:pPr>
                    <a:endParaRPr lang="en-US" kern="0">
                      <a:solidFill>
                        <a:srgbClr val="5C5C5C"/>
                      </a:solidFill>
                      <a:latin typeface="Arial" pitchFamily="34" charset="0"/>
                    </a:endParaRPr>
                  </a:p>
                </p:txBody>
              </p:sp>
              <p:sp>
                <p:nvSpPr>
                  <p:cNvPr id="28" name="Rectangle 255"/>
                  <p:cNvSpPr>
                    <a:spLocks noChangeArrowheads="1"/>
                  </p:cNvSpPr>
                  <p:nvPr/>
                </p:nvSpPr>
                <p:spPr bwMode="auto">
                  <a:xfrm flipV="1">
                    <a:off x="4191576" y="7327734"/>
                    <a:ext cx="41493" cy="171178"/>
                  </a:xfrm>
                  <a:prstGeom prst="rect">
                    <a:avLst/>
                  </a:prstGeom>
                  <a:solidFill>
                    <a:srgbClr val="FFFFFF"/>
                  </a:solidFill>
                  <a:ln w="12700" algn="ctr">
                    <a:noFill/>
                    <a:miter lim="800000"/>
                    <a:headEnd/>
                    <a:tailEnd/>
                  </a:ln>
                </p:spPr>
                <p:txBody>
                  <a:bodyPr rot="10800000" wrap="none" anchor="ctr"/>
                  <a:lstStyle/>
                  <a:p>
                    <a:pPr fontAlgn="auto">
                      <a:spcAft>
                        <a:spcPts val="0"/>
                      </a:spcAft>
                      <a:defRPr/>
                    </a:pPr>
                    <a:endParaRPr lang="en-US" kern="0">
                      <a:solidFill>
                        <a:srgbClr val="5C5C5C"/>
                      </a:solidFill>
                      <a:latin typeface="Arial" pitchFamily="34" charset="0"/>
                    </a:endParaRPr>
                  </a:p>
                </p:txBody>
              </p:sp>
              <p:sp>
                <p:nvSpPr>
                  <p:cNvPr id="29" name="Freeform 258"/>
                  <p:cNvSpPr>
                    <a:spLocks/>
                  </p:cNvSpPr>
                  <p:nvPr/>
                </p:nvSpPr>
                <p:spPr bwMode="auto">
                  <a:xfrm>
                    <a:off x="4017825" y="7149521"/>
                    <a:ext cx="207463" cy="138349"/>
                  </a:xfrm>
                  <a:custGeom>
                    <a:avLst/>
                    <a:gdLst>
                      <a:gd name="T0" fmla="*/ 82 w 1200"/>
                      <a:gd name="T1" fmla="*/ 56 h 796"/>
                      <a:gd name="T2" fmla="*/ 0 w 1200"/>
                      <a:gd name="T3" fmla="*/ 56 h 796"/>
                      <a:gd name="T4" fmla="*/ 0 w 1200"/>
                      <a:gd name="T5" fmla="*/ 0 h 796"/>
                      <a:gd name="T6" fmla="*/ 81 w 1200"/>
                      <a:gd name="T7" fmla="*/ 0 h 796"/>
                      <a:gd name="T8" fmla="*/ 82 w 1200"/>
                      <a:gd name="T9" fmla="*/ 56 h 796"/>
                      <a:gd name="T10" fmla="*/ 0 60000 65536"/>
                      <a:gd name="T11" fmla="*/ 0 60000 65536"/>
                      <a:gd name="T12" fmla="*/ 0 60000 65536"/>
                      <a:gd name="T13" fmla="*/ 0 60000 65536"/>
                      <a:gd name="T14" fmla="*/ 0 60000 65536"/>
                      <a:gd name="T15" fmla="*/ 0 w 1200"/>
                      <a:gd name="T16" fmla="*/ 0 h 796"/>
                      <a:gd name="T17" fmla="*/ 1200 w 1200"/>
                      <a:gd name="T18" fmla="*/ 796 h 796"/>
                    </a:gdLst>
                    <a:ahLst/>
                    <a:cxnLst>
                      <a:cxn ang="T10">
                        <a:pos x="T0" y="T1"/>
                      </a:cxn>
                      <a:cxn ang="T11">
                        <a:pos x="T2" y="T3"/>
                      </a:cxn>
                      <a:cxn ang="T12">
                        <a:pos x="T4" y="T5"/>
                      </a:cxn>
                      <a:cxn ang="T13">
                        <a:pos x="T6" y="T7"/>
                      </a:cxn>
                      <a:cxn ang="T14">
                        <a:pos x="T8" y="T9"/>
                      </a:cxn>
                    </a:cxnLst>
                    <a:rect l="T15" t="T16" r="T17" b="T18"/>
                    <a:pathLst>
                      <a:path w="1200" h="796">
                        <a:moveTo>
                          <a:pt x="1200" y="796"/>
                        </a:moveTo>
                        <a:lnTo>
                          <a:pt x="0" y="796"/>
                        </a:lnTo>
                        <a:lnTo>
                          <a:pt x="0" y="0"/>
                        </a:lnTo>
                        <a:lnTo>
                          <a:pt x="1181" y="0"/>
                        </a:lnTo>
                        <a:lnTo>
                          <a:pt x="1200" y="796"/>
                        </a:lnTo>
                        <a:close/>
                      </a:path>
                    </a:pathLst>
                  </a:custGeom>
                  <a:solidFill>
                    <a:srgbClr val="FFFFFF"/>
                  </a:solidFill>
                  <a:ln w="9525">
                    <a:noFill/>
                    <a:round/>
                    <a:headEnd/>
                    <a:tailEnd/>
                  </a:ln>
                </p:spPr>
                <p:txBody>
                  <a:bodyPr/>
                  <a:lstStyle/>
                  <a:p>
                    <a:pPr fontAlgn="auto">
                      <a:spcAft>
                        <a:spcPts val="0"/>
                      </a:spcAft>
                      <a:defRPr/>
                    </a:pPr>
                    <a:endParaRPr lang="en-US" kern="0">
                      <a:solidFill>
                        <a:srgbClr val="5C5C5C"/>
                      </a:solidFill>
                      <a:latin typeface="Arial" pitchFamily="34" charset="0"/>
                    </a:endParaRPr>
                  </a:p>
                </p:txBody>
              </p:sp>
              <p:grpSp>
                <p:nvGrpSpPr>
                  <p:cNvPr id="155731" name="Group 268"/>
                  <p:cNvGrpSpPr>
                    <a:grpSpLocks/>
                  </p:cNvGrpSpPr>
                  <p:nvPr/>
                </p:nvGrpSpPr>
                <p:grpSpPr bwMode="auto">
                  <a:xfrm>
                    <a:off x="4031349" y="7355978"/>
                    <a:ext cx="122869" cy="120394"/>
                    <a:chOff x="4156" y="1662"/>
                    <a:chExt cx="63" cy="59"/>
                  </a:xfrm>
                </p:grpSpPr>
                <p:sp>
                  <p:nvSpPr>
                    <p:cNvPr id="31" name="Rectangle 259"/>
                    <p:cNvSpPr>
                      <a:spLocks noChangeArrowheads="1"/>
                    </p:cNvSpPr>
                    <p:nvPr/>
                  </p:nvSpPr>
                  <p:spPr bwMode="auto">
                    <a:xfrm>
                      <a:off x="4157" y="1662"/>
                      <a:ext cx="20" cy="16"/>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latin typeface="Arial" pitchFamily="34" charset="0"/>
                      </a:endParaRPr>
                    </a:p>
                  </p:txBody>
                </p:sp>
                <p:sp>
                  <p:nvSpPr>
                    <p:cNvPr id="32" name="Rectangle 260"/>
                    <p:cNvSpPr>
                      <a:spLocks noChangeArrowheads="1"/>
                    </p:cNvSpPr>
                    <p:nvPr/>
                  </p:nvSpPr>
                  <p:spPr bwMode="auto">
                    <a:xfrm>
                      <a:off x="4181" y="1662"/>
                      <a:ext cx="16" cy="16"/>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latin typeface="Arial" pitchFamily="34" charset="0"/>
                      </a:endParaRPr>
                    </a:p>
                  </p:txBody>
                </p:sp>
                <p:sp>
                  <p:nvSpPr>
                    <p:cNvPr id="33" name="Rectangle 261"/>
                    <p:cNvSpPr>
                      <a:spLocks noChangeArrowheads="1"/>
                    </p:cNvSpPr>
                    <p:nvPr/>
                  </p:nvSpPr>
                  <p:spPr bwMode="auto">
                    <a:xfrm>
                      <a:off x="4202" y="1662"/>
                      <a:ext cx="17" cy="16"/>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latin typeface="Arial" pitchFamily="34" charset="0"/>
                      </a:endParaRPr>
                    </a:p>
                  </p:txBody>
                </p:sp>
                <p:sp>
                  <p:nvSpPr>
                    <p:cNvPr id="34" name="Rectangle 262"/>
                    <p:cNvSpPr>
                      <a:spLocks noChangeArrowheads="1"/>
                    </p:cNvSpPr>
                    <p:nvPr/>
                  </p:nvSpPr>
                  <p:spPr bwMode="auto">
                    <a:xfrm>
                      <a:off x="4157" y="1681"/>
                      <a:ext cx="20" cy="18"/>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latin typeface="Arial" pitchFamily="34" charset="0"/>
                      </a:endParaRPr>
                    </a:p>
                  </p:txBody>
                </p:sp>
                <p:sp>
                  <p:nvSpPr>
                    <p:cNvPr id="35" name="Rectangle 263"/>
                    <p:cNvSpPr>
                      <a:spLocks noChangeArrowheads="1"/>
                    </p:cNvSpPr>
                    <p:nvPr/>
                  </p:nvSpPr>
                  <p:spPr bwMode="auto">
                    <a:xfrm>
                      <a:off x="4181" y="1681"/>
                      <a:ext cx="16" cy="18"/>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latin typeface="Arial" pitchFamily="34" charset="0"/>
                      </a:endParaRPr>
                    </a:p>
                  </p:txBody>
                </p:sp>
                <p:sp>
                  <p:nvSpPr>
                    <p:cNvPr id="36" name="Rectangle 264"/>
                    <p:cNvSpPr>
                      <a:spLocks noChangeArrowheads="1"/>
                    </p:cNvSpPr>
                    <p:nvPr/>
                  </p:nvSpPr>
                  <p:spPr bwMode="auto">
                    <a:xfrm>
                      <a:off x="4202" y="1681"/>
                      <a:ext cx="17" cy="18"/>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latin typeface="Arial" pitchFamily="34" charset="0"/>
                      </a:endParaRPr>
                    </a:p>
                  </p:txBody>
                </p:sp>
                <p:sp>
                  <p:nvSpPr>
                    <p:cNvPr id="37" name="Rectangle 265"/>
                    <p:cNvSpPr>
                      <a:spLocks noChangeArrowheads="1"/>
                    </p:cNvSpPr>
                    <p:nvPr/>
                  </p:nvSpPr>
                  <p:spPr bwMode="auto">
                    <a:xfrm>
                      <a:off x="4157" y="1703"/>
                      <a:ext cx="20" cy="15"/>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latin typeface="Arial" pitchFamily="34" charset="0"/>
                      </a:endParaRPr>
                    </a:p>
                  </p:txBody>
                </p:sp>
                <p:sp>
                  <p:nvSpPr>
                    <p:cNvPr id="38" name="Rectangle 266"/>
                    <p:cNvSpPr>
                      <a:spLocks noChangeArrowheads="1"/>
                    </p:cNvSpPr>
                    <p:nvPr/>
                  </p:nvSpPr>
                  <p:spPr bwMode="auto">
                    <a:xfrm>
                      <a:off x="4181" y="1703"/>
                      <a:ext cx="16" cy="15"/>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latin typeface="Arial" pitchFamily="34" charset="0"/>
                      </a:endParaRPr>
                    </a:p>
                  </p:txBody>
                </p:sp>
                <p:sp>
                  <p:nvSpPr>
                    <p:cNvPr id="39" name="Rectangle 267"/>
                    <p:cNvSpPr>
                      <a:spLocks noChangeArrowheads="1"/>
                    </p:cNvSpPr>
                    <p:nvPr/>
                  </p:nvSpPr>
                  <p:spPr bwMode="auto">
                    <a:xfrm>
                      <a:off x="4202" y="1703"/>
                      <a:ext cx="17" cy="15"/>
                    </a:xfrm>
                    <a:prstGeom prst="rect">
                      <a:avLst/>
                    </a:prstGeom>
                    <a:solidFill>
                      <a:srgbClr val="FFFFFF"/>
                    </a:solidFill>
                    <a:ln w="9525">
                      <a:noFill/>
                      <a:miter lim="800000"/>
                      <a:headEnd/>
                      <a:tailEnd/>
                    </a:ln>
                  </p:spPr>
                  <p:txBody>
                    <a:bodyPr wrap="none" anchor="ctr"/>
                    <a:lstStyle/>
                    <a:p>
                      <a:pPr fontAlgn="auto">
                        <a:spcAft>
                          <a:spcPts val="0"/>
                        </a:spcAft>
                        <a:defRPr/>
                      </a:pPr>
                      <a:endParaRPr lang="en-US" kern="0">
                        <a:solidFill>
                          <a:srgbClr val="5C5C5C"/>
                        </a:solidFill>
                        <a:latin typeface="Arial" pitchFamily="34" charset="0"/>
                      </a:endParaRPr>
                    </a:p>
                  </p:txBody>
                </p:sp>
              </p:grpSp>
            </p:grpSp>
          </p:grpSp>
          <p:grpSp>
            <p:nvGrpSpPr>
              <p:cNvPr id="155700" name="Group 42"/>
              <p:cNvGrpSpPr>
                <a:grpSpLocks/>
              </p:cNvGrpSpPr>
              <p:nvPr/>
            </p:nvGrpSpPr>
            <p:grpSpPr bwMode="auto">
              <a:xfrm>
                <a:off x="5504594" y="5283667"/>
                <a:ext cx="590440" cy="593725"/>
                <a:chOff x="2878610" y="2883890"/>
                <a:chExt cx="596103" cy="594360"/>
              </a:xfrm>
            </p:grpSpPr>
            <p:grpSp>
              <p:nvGrpSpPr>
                <p:cNvPr id="155719" name="Group 485"/>
                <p:cNvGrpSpPr>
                  <a:grpSpLocks noChangeAspect="1"/>
                </p:cNvGrpSpPr>
                <p:nvPr/>
              </p:nvGrpSpPr>
              <p:grpSpPr bwMode="auto">
                <a:xfrm flipH="1">
                  <a:off x="2878610" y="2883890"/>
                  <a:ext cx="596103" cy="594360"/>
                  <a:chOff x="2131607" y="2152295"/>
                  <a:chExt cx="597027" cy="595281"/>
                </a:xfrm>
              </p:grpSpPr>
              <p:sp>
                <p:nvSpPr>
                  <p:cNvPr id="46" name="Oval 28"/>
                  <p:cNvSpPr>
                    <a:spLocks noChangeArrowheads="1"/>
                  </p:cNvSpPr>
                  <p:nvPr/>
                </p:nvSpPr>
                <p:spPr bwMode="auto">
                  <a:xfrm>
                    <a:off x="2131952" y="2151751"/>
                    <a:ext cx="597380" cy="59561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sp>
                <p:nvSpPr>
                  <p:cNvPr id="47" name="Oval 29"/>
                  <p:cNvSpPr>
                    <a:spLocks noChangeArrowheads="1"/>
                  </p:cNvSpPr>
                  <p:nvPr/>
                </p:nvSpPr>
                <p:spPr bwMode="auto">
                  <a:xfrm>
                    <a:off x="2168014" y="2188711"/>
                    <a:ext cx="522118" cy="521699"/>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latin typeface="Arial" pitchFamily="34" charset="0"/>
                      <a:ea typeface="ＭＳ Ｐゴシック" charset="-128"/>
                    </a:endParaRPr>
                  </a:p>
                </p:txBody>
              </p:sp>
              <p:sp>
                <p:nvSpPr>
                  <p:cNvPr id="48" name="Oval 30"/>
                  <p:cNvSpPr>
                    <a:spLocks noChangeArrowheads="1"/>
                  </p:cNvSpPr>
                  <p:nvPr/>
                </p:nvSpPr>
                <p:spPr bwMode="auto">
                  <a:xfrm>
                    <a:off x="2233867" y="2215720"/>
                    <a:ext cx="388845" cy="267247"/>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grpSp>
            <p:sp>
              <p:nvSpPr>
                <p:cNvPr id="155720" name="Freeform 23"/>
                <p:cNvSpPr>
                  <a:spLocks noEditPoints="1"/>
                </p:cNvSpPr>
                <p:nvPr/>
              </p:nvSpPr>
              <p:spPr bwMode="auto">
                <a:xfrm>
                  <a:off x="2993996" y="3031686"/>
                  <a:ext cx="365422" cy="298769"/>
                </a:xfrm>
                <a:custGeom>
                  <a:avLst/>
                  <a:gdLst>
                    <a:gd name="T0" fmla="*/ 2147483647 w 1818"/>
                    <a:gd name="T1" fmla="*/ 2147483647 h 1637"/>
                    <a:gd name="T2" fmla="*/ 2147483647 w 1818"/>
                    <a:gd name="T3" fmla="*/ 2147483647 h 1637"/>
                    <a:gd name="T4" fmla="*/ 2147483647 w 1818"/>
                    <a:gd name="T5" fmla="*/ 2147483647 h 1637"/>
                    <a:gd name="T6" fmla="*/ 2147483647 w 1818"/>
                    <a:gd name="T7" fmla="*/ 2147483647 h 1637"/>
                    <a:gd name="T8" fmla="*/ 2147483647 w 1818"/>
                    <a:gd name="T9" fmla="*/ 2147483647 h 1637"/>
                    <a:gd name="T10" fmla="*/ 2147483647 w 1818"/>
                    <a:gd name="T11" fmla="*/ 2147483647 h 1637"/>
                    <a:gd name="T12" fmla="*/ 2147483647 w 1818"/>
                    <a:gd name="T13" fmla="*/ 2147483647 h 1637"/>
                    <a:gd name="T14" fmla="*/ 2147483647 w 1818"/>
                    <a:gd name="T15" fmla="*/ 2147483647 h 1637"/>
                    <a:gd name="T16" fmla="*/ 2147483647 w 1818"/>
                    <a:gd name="T17" fmla="*/ 2147483647 h 1637"/>
                    <a:gd name="T18" fmla="*/ 2147483647 w 1818"/>
                    <a:gd name="T19" fmla="*/ 2147483647 h 1637"/>
                    <a:gd name="T20" fmla="*/ 2147483647 w 1818"/>
                    <a:gd name="T21" fmla="*/ 2147483647 h 1637"/>
                    <a:gd name="T22" fmla="*/ 2147483647 w 1818"/>
                    <a:gd name="T23" fmla="*/ 2147483647 h 1637"/>
                    <a:gd name="T24" fmla="*/ 2147483647 w 1818"/>
                    <a:gd name="T25" fmla="*/ 2147483647 h 1637"/>
                    <a:gd name="T26" fmla="*/ 2147483647 w 1818"/>
                    <a:gd name="T27" fmla="*/ 2147483647 h 1637"/>
                    <a:gd name="T28" fmla="*/ 2147483647 w 1818"/>
                    <a:gd name="T29" fmla="*/ 2147483647 h 1637"/>
                    <a:gd name="T30" fmla="*/ 2147483647 w 1818"/>
                    <a:gd name="T31" fmla="*/ 2147483647 h 1637"/>
                    <a:gd name="T32" fmla="*/ 2147483647 w 1818"/>
                    <a:gd name="T33" fmla="*/ 2147483647 h 1637"/>
                    <a:gd name="T34" fmla="*/ 2147483647 w 1818"/>
                    <a:gd name="T35" fmla="*/ 2147483647 h 1637"/>
                    <a:gd name="T36" fmla="*/ 2147483647 w 1818"/>
                    <a:gd name="T37" fmla="*/ 2147483647 h 1637"/>
                    <a:gd name="T38" fmla="*/ 2147483647 w 1818"/>
                    <a:gd name="T39" fmla="*/ 2147483647 h 1637"/>
                    <a:gd name="T40" fmla="*/ 2147483647 w 1818"/>
                    <a:gd name="T41" fmla="*/ 2147483647 h 1637"/>
                    <a:gd name="T42" fmla="*/ 2147483647 w 1818"/>
                    <a:gd name="T43" fmla="*/ 2147483647 h 1637"/>
                    <a:gd name="T44" fmla="*/ 2147483647 w 1818"/>
                    <a:gd name="T45" fmla="*/ 2147483647 h 1637"/>
                    <a:gd name="T46" fmla="*/ 2147483647 w 1818"/>
                    <a:gd name="T47" fmla="*/ 2147483647 h 1637"/>
                    <a:gd name="T48" fmla="*/ 2147483647 w 1818"/>
                    <a:gd name="T49" fmla="*/ 2147483647 h 1637"/>
                    <a:gd name="T50" fmla="*/ 2147483647 w 1818"/>
                    <a:gd name="T51" fmla="*/ 2147483647 h 1637"/>
                    <a:gd name="T52" fmla="*/ 2147483647 w 1818"/>
                    <a:gd name="T53" fmla="*/ 2147483647 h 1637"/>
                    <a:gd name="T54" fmla="*/ 2147483647 w 1818"/>
                    <a:gd name="T55" fmla="*/ 2147483647 h 1637"/>
                    <a:gd name="T56" fmla="*/ 2147483647 w 1818"/>
                    <a:gd name="T57" fmla="*/ 2147483647 h 1637"/>
                    <a:gd name="T58" fmla="*/ 2147483647 w 1818"/>
                    <a:gd name="T59" fmla="*/ 2147483647 h 1637"/>
                    <a:gd name="T60" fmla="*/ 2147483647 w 1818"/>
                    <a:gd name="T61" fmla="*/ 2147483647 h 1637"/>
                    <a:gd name="T62" fmla="*/ 2147483647 w 1818"/>
                    <a:gd name="T63" fmla="*/ 2147483647 h 1637"/>
                    <a:gd name="T64" fmla="*/ 2147483647 w 1818"/>
                    <a:gd name="T65" fmla="*/ 2147483647 h 1637"/>
                    <a:gd name="T66" fmla="*/ 2147483647 w 1818"/>
                    <a:gd name="T67" fmla="*/ 2147483647 h 1637"/>
                    <a:gd name="T68" fmla="*/ 2147483647 w 1818"/>
                    <a:gd name="T69" fmla="*/ 2147483647 h 1637"/>
                    <a:gd name="T70" fmla="*/ 2147483647 w 1818"/>
                    <a:gd name="T71" fmla="*/ 2147483647 h 1637"/>
                    <a:gd name="T72" fmla="*/ 2147483647 w 1818"/>
                    <a:gd name="T73" fmla="*/ 2147483647 h 1637"/>
                    <a:gd name="T74" fmla="*/ 2147483647 w 1818"/>
                    <a:gd name="T75" fmla="*/ 2147483647 h 1637"/>
                    <a:gd name="T76" fmla="*/ 2147483647 w 1818"/>
                    <a:gd name="T77" fmla="*/ 2147483647 h 1637"/>
                    <a:gd name="T78" fmla="*/ 2147483647 w 1818"/>
                    <a:gd name="T79" fmla="*/ 2147483647 h 1637"/>
                    <a:gd name="T80" fmla="*/ 2147483647 w 1818"/>
                    <a:gd name="T81" fmla="*/ 2147483647 h 1637"/>
                    <a:gd name="T82" fmla="*/ 2147483647 w 1818"/>
                    <a:gd name="T83" fmla="*/ 2147483647 h 1637"/>
                    <a:gd name="T84" fmla="*/ 2147483647 w 1818"/>
                    <a:gd name="T85" fmla="*/ 2147483647 h 1637"/>
                    <a:gd name="T86" fmla="*/ 2147483647 w 1818"/>
                    <a:gd name="T87" fmla="*/ 2147483647 h 1637"/>
                    <a:gd name="T88" fmla="*/ 2147483647 w 1818"/>
                    <a:gd name="T89" fmla="*/ 2147483647 h 1637"/>
                    <a:gd name="T90" fmla="*/ 2147483647 w 1818"/>
                    <a:gd name="T91" fmla="*/ 2147483647 h 1637"/>
                    <a:gd name="T92" fmla="*/ 2147483647 w 1818"/>
                    <a:gd name="T93" fmla="*/ 2147483647 h 1637"/>
                    <a:gd name="T94" fmla="*/ 2147483647 w 1818"/>
                    <a:gd name="T95" fmla="*/ 2147483647 h 1637"/>
                    <a:gd name="T96" fmla="*/ 2147483647 w 1818"/>
                    <a:gd name="T97" fmla="*/ 2147483647 h 1637"/>
                    <a:gd name="T98" fmla="*/ 2147483647 w 1818"/>
                    <a:gd name="T99" fmla="*/ 2147483647 h 1637"/>
                    <a:gd name="T100" fmla="*/ 2147483647 w 1818"/>
                    <a:gd name="T101" fmla="*/ 2147483647 h 1637"/>
                    <a:gd name="T102" fmla="*/ 2147483647 w 1818"/>
                    <a:gd name="T103" fmla="*/ 2147483647 h 1637"/>
                    <a:gd name="T104" fmla="*/ 2147483647 w 1818"/>
                    <a:gd name="T105" fmla="*/ 2147483647 h 1637"/>
                    <a:gd name="T106" fmla="*/ 2147483647 w 1818"/>
                    <a:gd name="T107" fmla="*/ 2147483647 h 16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18"/>
                    <a:gd name="T163" fmla="*/ 0 h 1637"/>
                    <a:gd name="T164" fmla="*/ 1818 w 1818"/>
                    <a:gd name="T165" fmla="*/ 1637 h 16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18" h="1637">
                      <a:moveTo>
                        <a:pt x="1015" y="74"/>
                      </a:moveTo>
                      <a:cubicBezTo>
                        <a:pt x="546" y="0"/>
                        <a:pt x="117" y="243"/>
                        <a:pt x="59" y="617"/>
                      </a:cubicBezTo>
                      <a:cubicBezTo>
                        <a:pt x="0" y="991"/>
                        <a:pt x="333" y="1354"/>
                        <a:pt x="803" y="1428"/>
                      </a:cubicBezTo>
                      <a:cubicBezTo>
                        <a:pt x="918" y="1446"/>
                        <a:pt x="1030" y="1445"/>
                        <a:pt x="1135" y="1428"/>
                      </a:cubicBezTo>
                      <a:cubicBezTo>
                        <a:pt x="1397" y="1637"/>
                        <a:pt x="1577" y="1585"/>
                        <a:pt x="1577" y="1585"/>
                      </a:cubicBezTo>
                      <a:cubicBezTo>
                        <a:pt x="1606" y="1558"/>
                        <a:pt x="1577" y="1553"/>
                        <a:pt x="1577" y="1553"/>
                      </a:cubicBezTo>
                      <a:cubicBezTo>
                        <a:pt x="1445" y="1502"/>
                        <a:pt x="1452" y="1349"/>
                        <a:pt x="1456" y="1311"/>
                      </a:cubicBezTo>
                      <a:cubicBezTo>
                        <a:pt x="1618" y="1213"/>
                        <a:pt x="1731" y="1063"/>
                        <a:pt x="1759" y="884"/>
                      </a:cubicBezTo>
                      <a:cubicBezTo>
                        <a:pt x="1818" y="510"/>
                        <a:pt x="1485" y="148"/>
                        <a:pt x="1015" y="74"/>
                      </a:cubicBezTo>
                      <a:close/>
                      <a:moveTo>
                        <a:pt x="557" y="840"/>
                      </a:moveTo>
                      <a:cubicBezTo>
                        <a:pt x="557" y="865"/>
                        <a:pt x="553" y="887"/>
                        <a:pt x="544" y="906"/>
                      </a:cubicBezTo>
                      <a:cubicBezTo>
                        <a:pt x="535" y="925"/>
                        <a:pt x="522" y="941"/>
                        <a:pt x="506" y="954"/>
                      </a:cubicBezTo>
                      <a:cubicBezTo>
                        <a:pt x="490" y="967"/>
                        <a:pt x="471" y="977"/>
                        <a:pt x="449" y="984"/>
                      </a:cubicBezTo>
                      <a:cubicBezTo>
                        <a:pt x="427" y="991"/>
                        <a:pt x="403" y="994"/>
                        <a:pt x="376" y="994"/>
                      </a:cubicBezTo>
                      <a:cubicBezTo>
                        <a:pt x="338" y="994"/>
                        <a:pt x="301" y="988"/>
                        <a:pt x="265" y="975"/>
                      </a:cubicBezTo>
                      <a:cubicBezTo>
                        <a:pt x="228" y="962"/>
                        <a:pt x="195" y="942"/>
                        <a:pt x="166" y="915"/>
                      </a:cubicBezTo>
                      <a:cubicBezTo>
                        <a:pt x="230" y="838"/>
                        <a:pt x="230" y="838"/>
                        <a:pt x="230" y="838"/>
                      </a:cubicBezTo>
                      <a:cubicBezTo>
                        <a:pt x="253" y="857"/>
                        <a:pt x="276" y="871"/>
                        <a:pt x="300" y="882"/>
                      </a:cubicBezTo>
                      <a:cubicBezTo>
                        <a:pt x="324" y="893"/>
                        <a:pt x="350" y="899"/>
                        <a:pt x="378" y="899"/>
                      </a:cubicBezTo>
                      <a:cubicBezTo>
                        <a:pt x="401" y="899"/>
                        <a:pt x="418" y="894"/>
                        <a:pt x="431" y="886"/>
                      </a:cubicBezTo>
                      <a:cubicBezTo>
                        <a:pt x="443" y="878"/>
                        <a:pt x="449" y="866"/>
                        <a:pt x="449" y="852"/>
                      </a:cubicBezTo>
                      <a:cubicBezTo>
                        <a:pt x="449" y="850"/>
                        <a:pt x="449" y="850"/>
                        <a:pt x="449" y="850"/>
                      </a:cubicBezTo>
                      <a:cubicBezTo>
                        <a:pt x="449" y="843"/>
                        <a:pt x="448" y="837"/>
                        <a:pt x="446" y="832"/>
                      </a:cubicBezTo>
                      <a:cubicBezTo>
                        <a:pt x="443" y="826"/>
                        <a:pt x="438" y="821"/>
                        <a:pt x="431" y="816"/>
                      </a:cubicBezTo>
                      <a:cubicBezTo>
                        <a:pt x="423" y="812"/>
                        <a:pt x="413" y="807"/>
                        <a:pt x="400" y="802"/>
                      </a:cubicBezTo>
                      <a:cubicBezTo>
                        <a:pt x="387" y="797"/>
                        <a:pt x="370" y="792"/>
                        <a:pt x="349" y="787"/>
                      </a:cubicBezTo>
                      <a:cubicBezTo>
                        <a:pt x="324" y="781"/>
                        <a:pt x="302" y="774"/>
                        <a:pt x="281" y="766"/>
                      </a:cubicBezTo>
                      <a:cubicBezTo>
                        <a:pt x="261" y="759"/>
                        <a:pt x="244" y="750"/>
                        <a:pt x="229" y="739"/>
                      </a:cubicBezTo>
                      <a:cubicBezTo>
                        <a:pt x="215" y="728"/>
                        <a:pt x="204" y="714"/>
                        <a:pt x="196" y="697"/>
                      </a:cubicBezTo>
                      <a:cubicBezTo>
                        <a:pt x="189" y="681"/>
                        <a:pt x="185" y="660"/>
                        <a:pt x="185" y="636"/>
                      </a:cubicBezTo>
                      <a:cubicBezTo>
                        <a:pt x="185" y="634"/>
                        <a:pt x="185" y="634"/>
                        <a:pt x="185" y="634"/>
                      </a:cubicBezTo>
                      <a:cubicBezTo>
                        <a:pt x="185" y="611"/>
                        <a:pt x="189" y="591"/>
                        <a:pt x="197" y="573"/>
                      </a:cubicBezTo>
                      <a:cubicBezTo>
                        <a:pt x="206" y="555"/>
                        <a:pt x="218" y="539"/>
                        <a:pt x="233" y="526"/>
                      </a:cubicBezTo>
                      <a:cubicBezTo>
                        <a:pt x="248" y="512"/>
                        <a:pt x="266" y="502"/>
                        <a:pt x="287" y="495"/>
                      </a:cubicBezTo>
                      <a:cubicBezTo>
                        <a:pt x="309" y="488"/>
                        <a:pt x="332" y="485"/>
                        <a:pt x="357" y="485"/>
                      </a:cubicBezTo>
                      <a:cubicBezTo>
                        <a:pt x="394" y="485"/>
                        <a:pt x="427" y="490"/>
                        <a:pt x="458" y="501"/>
                      </a:cubicBezTo>
                      <a:cubicBezTo>
                        <a:pt x="488" y="512"/>
                        <a:pt x="516" y="527"/>
                        <a:pt x="541" y="547"/>
                      </a:cubicBezTo>
                      <a:cubicBezTo>
                        <a:pt x="485" y="629"/>
                        <a:pt x="485" y="629"/>
                        <a:pt x="485" y="629"/>
                      </a:cubicBezTo>
                      <a:cubicBezTo>
                        <a:pt x="463" y="614"/>
                        <a:pt x="441" y="602"/>
                        <a:pt x="420" y="593"/>
                      </a:cubicBezTo>
                      <a:cubicBezTo>
                        <a:pt x="398" y="584"/>
                        <a:pt x="377" y="580"/>
                        <a:pt x="356" y="580"/>
                      </a:cubicBezTo>
                      <a:cubicBezTo>
                        <a:pt x="335" y="580"/>
                        <a:pt x="319" y="584"/>
                        <a:pt x="308" y="593"/>
                      </a:cubicBezTo>
                      <a:cubicBezTo>
                        <a:pt x="298" y="601"/>
                        <a:pt x="292" y="611"/>
                        <a:pt x="292" y="623"/>
                      </a:cubicBezTo>
                      <a:cubicBezTo>
                        <a:pt x="292" y="625"/>
                        <a:pt x="292" y="625"/>
                        <a:pt x="292" y="625"/>
                      </a:cubicBezTo>
                      <a:cubicBezTo>
                        <a:pt x="292" y="633"/>
                        <a:pt x="294" y="640"/>
                        <a:pt x="297" y="646"/>
                      </a:cubicBezTo>
                      <a:cubicBezTo>
                        <a:pt x="300" y="652"/>
                        <a:pt x="306" y="657"/>
                        <a:pt x="314" y="662"/>
                      </a:cubicBezTo>
                      <a:cubicBezTo>
                        <a:pt x="322" y="666"/>
                        <a:pt x="333" y="671"/>
                        <a:pt x="347" y="675"/>
                      </a:cubicBezTo>
                      <a:cubicBezTo>
                        <a:pt x="361" y="679"/>
                        <a:pt x="378" y="684"/>
                        <a:pt x="399" y="690"/>
                      </a:cubicBezTo>
                      <a:cubicBezTo>
                        <a:pt x="425" y="697"/>
                        <a:pt x="447" y="704"/>
                        <a:pt x="467" y="712"/>
                      </a:cubicBezTo>
                      <a:cubicBezTo>
                        <a:pt x="486" y="721"/>
                        <a:pt x="503" y="730"/>
                        <a:pt x="516" y="742"/>
                      </a:cubicBezTo>
                      <a:cubicBezTo>
                        <a:pt x="530" y="754"/>
                        <a:pt x="540" y="767"/>
                        <a:pt x="547" y="783"/>
                      </a:cubicBezTo>
                      <a:cubicBezTo>
                        <a:pt x="554" y="798"/>
                        <a:pt x="557" y="817"/>
                        <a:pt x="557" y="839"/>
                      </a:cubicBezTo>
                      <a:lnTo>
                        <a:pt x="557" y="840"/>
                      </a:lnTo>
                      <a:close/>
                      <a:moveTo>
                        <a:pt x="1147" y="987"/>
                      </a:moveTo>
                      <a:cubicBezTo>
                        <a:pt x="1040" y="987"/>
                        <a:pt x="1040" y="987"/>
                        <a:pt x="1040" y="987"/>
                      </a:cubicBezTo>
                      <a:cubicBezTo>
                        <a:pt x="1040" y="664"/>
                        <a:pt x="1040" y="664"/>
                        <a:pt x="1040" y="664"/>
                      </a:cubicBezTo>
                      <a:cubicBezTo>
                        <a:pt x="900" y="875"/>
                        <a:pt x="900" y="875"/>
                        <a:pt x="900" y="875"/>
                      </a:cubicBezTo>
                      <a:cubicBezTo>
                        <a:pt x="897" y="875"/>
                        <a:pt x="897" y="875"/>
                        <a:pt x="897" y="875"/>
                      </a:cubicBezTo>
                      <a:cubicBezTo>
                        <a:pt x="759" y="666"/>
                        <a:pt x="759" y="666"/>
                        <a:pt x="759" y="666"/>
                      </a:cubicBezTo>
                      <a:cubicBezTo>
                        <a:pt x="759" y="987"/>
                        <a:pt x="759" y="987"/>
                        <a:pt x="759" y="987"/>
                      </a:cubicBezTo>
                      <a:cubicBezTo>
                        <a:pt x="652" y="987"/>
                        <a:pt x="652" y="987"/>
                        <a:pt x="652" y="987"/>
                      </a:cubicBezTo>
                      <a:cubicBezTo>
                        <a:pt x="652" y="492"/>
                        <a:pt x="652" y="492"/>
                        <a:pt x="652" y="492"/>
                      </a:cubicBezTo>
                      <a:cubicBezTo>
                        <a:pt x="769" y="492"/>
                        <a:pt x="769" y="492"/>
                        <a:pt x="769" y="492"/>
                      </a:cubicBezTo>
                      <a:cubicBezTo>
                        <a:pt x="899" y="701"/>
                        <a:pt x="899" y="701"/>
                        <a:pt x="899" y="701"/>
                      </a:cubicBezTo>
                      <a:cubicBezTo>
                        <a:pt x="1030" y="492"/>
                        <a:pt x="1030" y="492"/>
                        <a:pt x="1030" y="492"/>
                      </a:cubicBezTo>
                      <a:cubicBezTo>
                        <a:pt x="1147" y="492"/>
                        <a:pt x="1147" y="492"/>
                        <a:pt x="1147" y="492"/>
                      </a:cubicBezTo>
                      <a:lnTo>
                        <a:pt x="1147" y="987"/>
                      </a:lnTo>
                      <a:close/>
                      <a:moveTo>
                        <a:pt x="1624" y="840"/>
                      </a:moveTo>
                      <a:cubicBezTo>
                        <a:pt x="1624" y="865"/>
                        <a:pt x="1620" y="887"/>
                        <a:pt x="1611" y="906"/>
                      </a:cubicBezTo>
                      <a:cubicBezTo>
                        <a:pt x="1602" y="925"/>
                        <a:pt x="1589" y="941"/>
                        <a:pt x="1573" y="954"/>
                      </a:cubicBezTo>
                      <a:cubicBezTo>
                        <a:pt x="1557" y="967"/>
                        <a:pt x="1538" y="977"/>
                        <a:pt x="1516" y="984"/>
                      </a:cubicBezTo>
                      <a:cubicBezTo>
                        <a:pt x="1494" y="991"/>
                        <a:pt x="1470" y="994"/>
                        <a:pt x="1443" y="994"/>
                      </a:cubicBezTo>
                      <a:cubicBezTo>
                        <a:pt x="1405" y="994"/>
                        <a:pt x="1368" y="988"/>
                        <a:pt x="1332" y="975"/>
                      </a:cubicBezTo>
                      <a:cubicBezTo>
                        <a:pt x="1295" y="962"/>
                        <a:pt x="1262" y="942"/>
                        <a:pt x="1233" y="915"/>
                      </a:cubicBezTo>
                      <a:cubicBezTo>
                        <a:pt x="1297" y="838"/>
                        <a:pt x="1297" y="838"/>
                        <a:pt x="1297" y="838"/>
                      </a:cubicBezTo>
                      <a:cubicBezTo>
                        <a:pt x="1320" y="857"/>
                        <a:pt x="1343" y="871"/>
                        <a:pt x="1367" y="882"/>
                      </a:cubicBezTo>
                      <a:cubicBezTo>
                        <a:pt x="1391" y="893"/>
                        <a:pt x="1417" y="899"/>
                        <a:pt x="1445" y="899"/>
                      </a:cubicBezTo>
                      <a:cubicBezTo>
                        <a:pt x="1468" y="899"/>
                        <a:pt x="1485" y="894"/>
                        <a:pt x="1498" y="886"/>
                      </a:cubicBezTo>
                      <a:cubicBezTo>
                        <a:pt x="1510" y="878"/>
                        <a:pt x="1516" y="866"/>
                        <a:pt x="1516" y="852"/>
                      </a:cubicBezTo>
                      <a:cubicBezTo>
                        <a:pt x="1516" y="850"/>
                        <a:pt x="1516" y="850"/>
                        <a:pt x="1516" y="850"/>
                      </a:cubicBezTo>
                      <a:cubicBezTo>
                        <a:pt x="1516" y="843"/>
                        <a:pt x="1515" y="837"/>
                        <a:pt x="1513" y="832"/>
                      </a:cubicBezTo>
                      <a:cubicBezTo>
                        <a:pt x="1510" y="826"/>
                        <a:pt x="1505" y="821"/>
                        <a:pt x="1498" y="816"/>
                      </a:cubicBezTo>
                      <a:cubicBezTo>
                        <a:pt x="1490" y="812"/>
                        <a:pt x="1480" y="807"/>
                        <a:pt x="1467" y="802"/>
                      </a:cubicBezTo>
                      <a:cubicBezTo>
                        <a:pt x="1454" y="797"/>
                        <a:pt x="1437" y="792"/>
                        <a:pt x="1416" y="787"/>
                      </a:cubicBezTo>
                      <a:cubicBezTo>
                        <a:pt x="1391" y="781"/>
                        <a:pt x="1369" y="774"/>
                        <a:pt x="1348" y="766"/>
                      </a:cubicBezTo>
                      <a:cubicBezTo>
                        <a:pt x="1328" y="759"/>
                        <a:pt x="1311" y="750"/>
                        <a:pt x="1297" y="739"/>
                      </a:cubicBezTo>
                      <a:cubicBezTo>
                        <a:pt x="1282" y="728"/>
                        <a:pt x="1271" y="714"/>
                        <a:pt x="1264" y="697"/>
                      </a:cubicBezTo>
                      <a:cubicBezTo>
                        <a:pt x="1256" y="681"/>
                        <a:pt x="1252" y="660"/>
                        <a:pt x="1252" y="636"/>
                      </a:cubicBezTo>
                      <a:cubicBezTo>
                        <a:pt x="1252" y="634"/>
                        <a:pt x="1252" y="634"/>
                        <a:pt x="1252" y="634"/>
                      </a:cubicBezTo>
                      <a:cubicBezTo>
                        <a:pt x="1252" y="611"/>
                        <a:pt x="1256" y="591"/>
                        <a:pt x="1264" y="573"/>
                      </a:cubicBezTo>
                      <a:cubicBezTo>
                        <a:pt x="1273" y="555"/>
                        <a:pt x="1285" y="539"/>
                        <a:pt x="1300" y="526"/>
                      </a:cubicBezTo>
                      <a:cubicBezTo>
                        <a:pt x="1315" y="512"/>
                        <a:pt x="1333" y="502"/>
                        <a:pt x="1355" y="495"/>
                      </a:cubicBezTo>
                      <a:cubicBezTo>
                        <a:pt x="1376" y="488"/>
                        <a:pt x="1399" y="485"/>
                        <a:pt x="1424" y="485"/>
                      </a:cubicBezTo>
                      <a:cubicBezTo>
                        <a:pt x="1461" y="485"/>
                        <a:pt x="1494" y="490"/>
                        <a:pt x="1525" y="501"/>
                      </a:cubicBezTo>
                      <a:cubicBezTo>
                        <a:pt x="1555" y="512"/>
                        <a:pt x="1583" y="527"/>
                        <a:pt x="1608" y="547"/>
                      </a:cubicBezTo>
                      <a:cubicBezTo>
                        <a:pt x="1552" y="629"/>
                        <a:pt x="1552" y="629"/>
                        <a:pt x="1552" y="629"/>
                      </a:cubicBezTo>
                      <a:cubicBezTo>
                        <a:pt x="1530" y="614"/>
                        <a:pt x="1508" y="602"/>
                        <a:pt x="1487" y="593"/>
                      </a:cubicBezTo>
                      <a:cubicBezTo>
                        <a:pt x="1466" y="584"/>
                        <a:pt x="1444" y="580"/>
                        <a:pt x="1423" y="580"/>
                      </a:cubicBezTo>
                      <a:cubicBezTo>
                        <a:pt x="1402" y="580"/>
                        <a:pt x="1386" y="584"/>
                        <a:pt x="1375" y="593"/>
                      </a:cubicBezTo>
                      <a:cubicBezTo>
                        <a:pt x="1365" y="601"/>
                        <a:pt x="1359" y="611"/>
                        <a:pt x="1359" y="623"/>
                      </a:cubicBezTo>
                      <a:cubicBezTo>
                        <a:pt x="1359" y="625"/>
                        <a:pt x="1359" y="625"/>
                        <a:pt x="1359" y="625"/>
                      </a:cubicBezTo>
                      <a:cubicBezTo>
                        <a:pt x="1359" y="633"/>
                        <a:pt x="1361" y="640"/>
                        <a:pt x="1364" y="646"/>
                      </a:cubicBezTo>
                      <a:cubicBezTo>
                        <a:pt x="1367" y="652"/>
                        <a:pt x="1373" y="657"/>
                        <a:pt x="1381" y="662"/>
                      </a:cubicBezTo>
                      <a:cubicBezTo>
                        <a:pt x="1389" y="666"/>
                        <a:pt x="1400" y="671"/>
                        <a:pt x="1414" y="675"/>
                      </a:cubicBezTo>
                      <a:cubicBezTo>
                        <a:pt x="1428" y="679"/>
                        <a:pt x="1445" y="684"/>
                        <a:pt x="1467" y="690"/>
                      </a:cubicBezTo>
                      <a:cubicBezTo>
                        <a:pt x="1492" y="697"/>
                        <a:pt x="1514" y="704"/>
                        <a:pt x="1534" y="712"/>
                      </a:cubicBezTo>
                      <a:cubicBezTo>
                        <a:pt x="1553" y="721"/>
                        <a:pt x="1570" y="730"/>
                        <a:pt x="1583" y="742"/>
                      </a:cubicBezTo>
                      <a:cubicBezTo>
                        <a:pt x="1597" y="754"/>
                        <a:pt x="1607" y="767"/>
                        <a:pt x="1614" y="783"/>
                      </a:cubicBezTo>
                      <a:cubicBezTo>
                        <a:pt x="1621" y="798"/>
                        <a:pt x="1624" y="817"/>
                        <a:pt x="1624" y="839"/>
                      </a:cubicBezTo>
                      <a:lnTo>
                        <a:pt x="1624" y="840"/>
                      </a:lnTo>
                      <a:close/>
                    </a:path>
                  </a:pathLst>
                </a:custGeom>
                <a:solidFill>
                  <a:schemeClr val="bg1"/>
                </a:solidFill>
                <a:ln w="9525">
                  <a:noFill/>
                  <a:round/>
                  <a:headEnd/>
                  <a:tailEnd/>
                </a:ln>
              </p:spPr>
              <p:txBody>
                <a:bodyPr/>
                <a:lstStyle/>
                <a:p>
                  <a:endParaRPr lang="en-US"/>
                </a:p>
              </p:txBody>
            </p:sp>
          </p:grpSp>
          <p:grpSp>
            <p:nvGrpSpPr>
              <p:cNvPr id="155701" name="Group 48"/>
              <p:cNvGrpSpPr>
                <a:grpSpLocks/>
              </p:cNvGrpSpPr>
              <p:nvPr/>
            </p:nvGrpSpPr>
            <p:grpSpPr bwMode="auto">
              <a:xfrm>
                <a:off x="7368562" y="5283667"/>
                <a:ext cx="598292" cy="601663"/>
                <a:chOff x="3895151" y="4829940"/>
                <a:chExt cx="467486" cy="466119"/>
              </a:xfrm>
            </p:grpSpPr>
            <p:grpSp>
              <p:nvGrpSpPr>
                <p:cNvPr id="155714" name="Group 485"/>
                <p:cNvGrpSpPr>
                  <a:grpSpLocks noChangeAspect="1"/>
                </p:cNvGrpSpPr>
                <p:nvPr/>
              </p:nvGrpSpPr>
              <p:grpSpPr bwMode="auto">
                <a:xfrm flipH="1">
                  <a:off x="3895151" y="4829940"/>
                  <a:ext cx="467486" cy="466119"/>
                  <a:chOff x="2131607" y="2152295"/>
                  <a:chExt cx="597027" cy="595281"/>
                </a:xfrm>
              </p:grpSpPr>
              <p:sp>
                <p:nvSpPr>
                  <p:cNvPr id="56" name="Oval 28"/>
                  <p:cNvSpPr>
                    <a:spLocks noChangeArrowheads="1"/>
                  </p:cNvSpPr>
                  <p:nvPr/>
                </p:nvSpPr>
                <p:spPr bwMode="auto">
                  <a:xfrm>
                    <a:off x="2132165" y="2151759"/>
                    <a:ext cx="597276" cy="596177"/>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sp>
                <p:nvSpPr>
                  <p:cNvPr id="57" name="Oval 29"/>
                  <p:cNvSpPr>
                    <a:spLocks noChangeArrowheads="1"/>
                  </p:cNvSpPr>
                  <p:nvPr/>
                </p:nvSpPr>
                <p:spPr bwMode="auto">
                  <a:xfrm>
                    <a:off x="2169301" y="2188231"/>
                    <a:ext cx="521455" cy="523233"/>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latin typeface="Arial" pitchFamily="34" charset="0"/>
                      <a:ea typeface="ＭＳ Ｐゴシック" charset="-128"/>
                    </a:endParaRPr>
                  </a:p>
                </p:txBody>
              </p:sp>
              <p:sp>
                <p:nvSpPr>
                  <p:cNvPr id="58" name="Oval 30"/>
                  <p:cNvSpPr>
                    <a:spLocks noChangeArrowheads="1"/>
                  </p:cNvSpPr>
                  <p:nvPr/>
                </p:nvSpPr>
                <p:spPr bwMode="auto">
                  <a:xfrm>
                    <a:off x="2234289" y="2217688"/>
                    <a:ext cx="389931" cy="266526"/>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grpSp>
            <p:grpSp>
              <p:nvGrpSpPr>
                <p:cNvPr id="1136" name="Group 795"/>
                <p:cNvGrpSpPr/>
                <p:nvPr/>
              </p:nvGrpSpPr>
              <p:grpSpPr>
                <a:xfrm>
                  <a:off x="4011332" y="4953031"/>
                  <a:ext cx="235124" cy="219937"/>
                  <a:chOff x="7496052" y="9353884"/>
                  <a:chExt cx="807588" cy="755423"/>
                </a:xfrm>
                <a:solidFill>
                  <a:schemeClr val="bg1"/>
                </a:solidFill>
              </p:grpSpPr>
              <p:sp>
                <p:nvSpPr>
                  <p:cNvPr id="52" name="Freeform 11"/>
                  <p:cNvSpPr>
                    <a:spLocks noEditPoints="1"/>
                  </p:cNvSpPr>
                  <p:nvPr/>
                </p:nvSpPr>
                <p:spPr bwMode="auto">
                  <a:xfrm>
                    <a:off x="7998539" y="9353884"/>
                    <a:ext cx="305101" cy="755423"/>
                  </a:xfrm>
                  <a:custGeom>
                    <a:avLst/>
                    <a:gdLst/>
                    <a:ahLst/>
                    <a:cxnLst>
                      <a:cxn ang="0">
                        <a:pos x="49" y="0"/>
                      </a:cxn>
                      <a:cxn ang="0">
                        <a:pos x="6" y="43"/>
                      </a:cxn>
                      <a:cxn ang="0">
                        <a:pos x="49" y="86"/>
                      </a:cxn>
                      <a:cxn ang="0">
                        <a:pos x="91" y="43"/>
                      </a:cxn>
                      <a:cxn ang="0">
                        <a:pos x="49" y="0"/>
                      </a:cxn>
                      <a:cxn ang="0">
                        <a:pos x="0" y="134"/>
                      </a:cxn>
                      <a:cxn ang="0">
                        <a:pos x="0" y="240"/>
                      </a:cxn>
                      <a:cxn ang="0">
                        <a:pos x="97" y="240"/>
                      </a:cxn>
                      <a:cxn ang="0">
                        <a:pos x="97" y="134"/>
                      </a:cxn>
                      <a:cxn ang="0">
                        <a:pos x="0" y="134"/>
                      </a:cxn>
                    </a:cxnLst>
                    <a:rect l="0" t="0" r="r" b="b"/>
                    <a:pathLst>
                      <a:path w="97" h="240">
                        <a:moveTo>
                          <a:pt x="49" y="0"/>
                        </a:moveTo>
                        <a:cubicBezTo>
                          <a:pt x="25" y="0"/>
                          <a:pt x="6" y="19"/>
                          <a:pt x="6" y="43"/>
                        </a:cubicBezTo>
                        <a:cubicBezTo>
                          <a:pt x="6" y="66"/>
                          <a:pt x="25" y="86"/>
                          <a:pt x="49" y="86"/>
                        </a:cubicBezTo>
                        <a:cubicBezTo>
                          <a:pt x="72" y="86"/>
                          <a:pt x="91" y="66"/>
                          <a:pt x="91" y="43"/>
                        </a:cubicBezTo>
                        <a:cubicBezTo>
                          <a:pt x="91" y="19"/>
                          <a:pt x="72" y="0"/>
                          <a:pt x="49" y="0"/>
                        </a:cubicBezTo>
                        <a:close/>
                        <a:moveTo>
                          <a:pt x="0" y="134"/>
                        </a:moveTo>
                        <a:cubicBezTo>
                          <a:pt x="0" y="240"/>
                          <a:pt x="0" y="240"/>
                          <a:pt x="0" y="240"/>
                        </a:cubicBezTo>
                        <a:cubicBezTo>
                          <a:pt x="97" y="240"/>
                          <a:pt x="97" y="240"/>
                          <a:pt x="97" y="240"/>
                        </a:cubicBezTo>
                        <a:cubicBezTo>
                          <a:pt x="97" y="134"/>
                          <a:pt x="97" y="134"/>
                          <a:pt x="97" y="134"/>
                        </a:cubicBezTo>
                        <a:cubicBezTo>
                          <a:pt x="97" y="80"/>
                          <a:pt x="0" y="80"/>
                          <a:pt x="0" y="134"/>
                        </a:cubicBezTo>
                        <a:close/>
                      </a:path>
                    </a:pathLst>
                  </a:custGeom>
                  <a:grpFill/>
                  <a:ln w="9525">
                    <a:noFill/>
                    <a:round/>
                    <a:headEnd/>
                    <a:tailEnd/>
                  </a:ln>
                </p:spPr>
                <p:txBody>
                  <a:bodyPr/>
                  <a:lstStyle/>
                  <a:p>
                    <a:pPr>
                      <a:lnSpc>
                        <a:spcPct val="90000"/>
                      </a:lnSpc>
                      <a:defRPr/>
                    </a:pPr>
                    <a:endParaRPr lang="en-US">
                      <a:solidFill>
                        <a:srgbClr val="5C5C5C"/>
                      </a:solidFill>
                      <a:latin typeface="Arial" pitchFamily="34" charset="0"/>
                      <a:cs typeface="+mn-cs"/>
                    </a:endParaRPr>
                  </a:p>
                </p:txBody>
              </p:sp>
              <p:sp>
                <p:nvSpPr>
                  <p:cNvPr id="53" name="Freeform 12"/>
                  <p:cNvSpPr>
                    <a:spLocks noEditPoints="1"/>
                  </p:cNvSpPr>
                  <p:nvPr/>
                </p:nvSpPr>
                <p:spPr bwMode="auto">
                  <a:xfrm>
                    <a:off x="7781371" y="9375201"/>
                    <a:ext cx="217168" cy="544917"/>
                  </a:xfrm>
                  <a:custGeom>
                    <a:avLst/>
                    <a:gdLst/>
                    <a:ahLst/>
                    <a:cxnLst>
                      <a:cxn ang="0">
                        <a:pos x="35" y="0"/>
                      </a:cxn>
                      <a:cxn ang="0">
                        <a:pos x="65" y="31"/>
                      </a:cxn>
                      <a:cxn ang="0">
                        <a:pos x="35" y="62"/>
                      </a:cxn>
                      <a:cxn ang="0">
                        <a:pos x="4" y="31"/>
                      </a:cxn>
                      <a:cxn ang="0">
                        <a:pos x="35" y="0"/>
                      </a:cxn>
                      <a:cxn ang="0">
                        <a:pos x="69" y="97"/>
                      </a:cxn>
                      <a:cxn ang="0">
                        <a:pos x="69" y="173"/>
                      </a:cxn>
                      <a:cxn ang="0">
                        <a:pos x="0" y="173"/>
                      </a:cxn>
                      <a:cxn ang="0">
                        <a:pos x="0" y="97"/>
                      </a:cxn>
                      <a:cxn ang="0">
                        <a:pos x="69" y="97"/>
                      </a:cxn>
                    </a:cxnLst>
                    <a:rect l="0" t="0" r="r" b="b"/>
                    <a:pathLst>
                      <a:path w="69" h="173">
                        <a:moveTo>
                          <a:pt x="35" y="0"/>
                        </a:moveTo>
                        <a:cubicBezTo>
                          <a:pt x="52" y="0"/>
                          <a:pt x="65" y="14"/>
                          <a:pt x="65" y="31"/>
                        </a:cubicBezTo>
                        <a:cubicBezTo>
                          <a:pt x="65" y="48"/>
                          <a:pt x="52" y="62"/>
                          <a:pt x="35" y="62"/>
                        </a:cubicBezTo>
                        <a:cubicBezTo>
                          <a:pt x="18" y="62"/>
                          <a:pt x="4" y="48"/>
                          <a:pt x="4" y="31"/>
                        </a:cubicBezTo>
                        <a:cubicBezTo>
                          <a:pt x="4" y="14"/>
                          <a:pt x="18" y="0"/>
                          <a:pt x="35" y="0"/>
                        </a:cubicBezTo>
                        <a:close/>
                        <a:moveTo>
                          <a:pt x="69" y="97"/>
                        </a:moveTo>
                        <a:cubicBezTo>
                          <a:pt x="69" y="173"/>
                          <a:pt x="69" y="173"/>
                          <a:pt x="69" y="173"/>
                        </a:cubicBezTo>
                        <a:cubicBezTo>
                          <a:pt x="0" y="173"/>
                          <a:pt x="0" y="173"/>
                          <a:pt x="0" y="173"/>
                        </a:cubicBezTo>
                        <a:cubicBezTo>
                          <a:pt x="0" y="97"/>
                          <a:pt x="0" y="97"/>
                          <a:pt x="0" y="97"/>
                        </a:cubicBezTo>
                        <a:cubicBezTo>
                          <a:pt x="0" y="58"/>
                          <a:pt x="69" y="58"/>
                          <a:pt x="69" y="97"/>
                        </a:cubicBezTo>
                        <a:close/>
                      </a:path>
                    </a:pathLst>
                  </a:custGeom>
                  <a:grpFill/>
                  <a:ln w="9525">
                    <a:noFill/>
                    <a:round/>
                    <a:headEnd/>
                    <a:tailEnd/>
                  </a:ln>
                </p:spPr>
                <p:txBody>
                  <a:bodyPr/>
                  <a:lstStyle/>
                  <a:p>
                    <a:pPr>
                      <a:lnSpc>
                        <a:spcPct val="90000"/>
                      </a:lnSpc>
                      <a:defRPr/>
                    </a:pPr>
                    <a:endParaRPr lang="en-US">
                      <a:solidFill>
                        <a:srgbClr val="5C5C5C"/>
                      </a:solidFill>
                      <a:latin typeface="Arial" pitchFamily="34" charset="0"/>
                      <a:cs typeface="+mn-cs"/>
                    </a:endParaRPr>
                  </a:p>
                </p:txBody>
              </p:sp>
              <p:sp>
                <p:nvSpPr>
                  <p:cNvPr id="54" name="Freeform 13"/>
                  <p:cNvSpPr>
                    <a:spLocks noEditPoints="1"/>
                  </p:cNvSpPr>
                  <p:nvPr/>
                </p:nvSpPr>
                <p:spPr bwMode="auto">
                  <a:xfrm>
                    <a:off x="7621494" y="9397851"/>
                    <a:ext cx="159878" cy="390369"/>
                  </a:xfrm>
                  <a:custGeom>
                    <a:avLst/>
                    <a:gdLst/>
                    <a:ahLst/>
                    <a:cxnLst>
                      <a:cxn ang="0">
                        <a:pos x="25" y="0"/>
                      </a:cxn>
                      <a:cxn ang="0">
                        <a:pos x="3" y="22"/>
                      </a:cxn>
                      <a:cxn ang="0">
                        <a:pos x="25" y="44"/>
                      </a:cxn>
                      <a:cxn ang="0">
                        <a:pos x="47" y="22"/>
                      </a:cxn>
                      <a:cxn ang="0">
                        <a:pos x="25" y="0"/>
                      </a:cxn>
                      <a:cxn ang="0">
                        <a:pos x="0" y="69"/>
                      </a:cxn>
                      <a:cxn ang="0">
                        <a:pos x="0" y="124"/>
                      </a:cxn>
                      <a:cxn ang="0">
                        <a:pos x="51" y="124"/>
                      </a:cxn>
                      <a:cxn ang="0">
                        <a:pos x="51" y="69"/>
                      </a:cxn>
                      <a:cxn ang="0">
                        <a:pos x="0" y="69"/>
                      </a:cxn>
                    </a:cxnLst>
                    <a:rect l="0" t="0" r="r" b="b"/>
                    <a:pathLst>
                      <a:path w="51" h="124">
                        <a:moveTo>
                          <a:pt x="25" y="0"/>
                        </a:moveTo>
                        <a:cubicBezTo>
                          <a:pt x="13" y="0"/>
                          <a:pt x="3" y="10"/>
                          <a:pt x="3" y="22"/>
                        </a:cubicBezTo>
                        <a:cubicBezTo>
                          <a:pt x="3" y="34"/>
                          <a:pt x="13" y="44"/>
                          <a:pt x="25" y="44"/>
                        </a:cubicBezTo>
                        <a:cubicBezTo>
                          <a:pt x="38" y="44"/>
                          <a:pt x="47" y="34"/>
                          <a:pt x="47" y="22"/>
                        </a:cubicBezTo>
                        <a:cubicBezTo>
                          <a:pt x="47" y="10"/>
                          <a:pt x="38" y="0"/>
                          <a:pt x="25" y="0"/>
                        </a:cubicBezTo>
                        <a:close/>
                        <a:moveTo>
                          <a:pt x="0" y="69"/>
                        </a:moveTo>
                        <a:cubicBezTo>
                          <a:pt x="0" y="124"/>
                          <a:pt x="0" y="124"/>
                          <a:pt x="0" y="124"/>
                        </a:cubicBezTo>
                        <a:cubicBezTo>
                          <a:pt x="51" y="124"/>
                          <a:pt x="51" y="124"/>
                          <a:pt x="51" y="124"/>
                        </a:cubicBezTo>
                        <a:cubicBezTo>
                          <a:pt x="51" y="69"/>
                          <a:pt x="51" y="69"/>
                          <a:pt x="51" y="69"/>
                        </a:cubicBezTo>
                        <a:cubicBezTo>
                          <a:pt x="51" y="41"/>
                          <a:pt x="0" y="41"/>
                          <a:pt x="0" y="69"/>
                        </a:cubicBezTo>
                        <a:close/>
                      </a:path>
                    </a:pathLst>
                  </a:custGeom>
                  <a:grpFill/>
                  <a:ln w="9525">
                    <a:noFill/>
                    <a:round/>
                    <a:headEnd/>
                    <a:tailEnd/>
                  </a:ln>
                </p:spPr>
                <p:txBody>
                  <a:bodyPr/>
                  <a:lstStyle/>
                  <a:p>
                    <a:pPr>
                      <a:lnSpc>
                        <a:spcPct val="90000"/>
                      </a:lnSpc>
                      <a:defRPr/>
                    </a:pPr>
                    <a:endParaRPr lang="en-US">
                      <a:solidFill>
                        <a:srgbClr val="5C5C5C"/>
                      </a:solidFill>
                      <a:latin typeface="Arial" pitchFamily="34" charset="0"/>
                      <a:cs typeface="+mn-cs"/>
                    </a:endParaRPr>
                  </a:p>
                </p:txBody>
              </p:sp>
              <p:sp>
                <p:nvSpPr>
                  <p:cNvPr id="55" name="Freeform 13"/>
                  <p:cNvSpPr>
                    <a:spLocks noEditPoints="1"/>
                  </p:cNvSpPr>
                  <p:nvPr/>
                </p:nvSpPr>
                <p:spPr bwMode="auto">
                  <a:xfrm>
                    <a:off x="7496052" y="9423352"/>
                    <a:ext cx="125442" cy="306286"/>
                  </a:xfrm>
                  <a:custGeom>
                    <a:avLst/>
                    <a:gdLst/>
                    <a:ahLst/>
                    <a:cxnLst>
                      <a:cxn ang="0">
                        <a:pos x="25" y="0"/>
                      </a:cxn>
                      <a:cxn ang="0">
                        <a:pos x="3" y="22"/>
                      </a:cxn>
                      <a:cxn ang="0">
                        <a:pos x="25" y="44"/>
                      </a:cxn>
                      <a:cxn ang="0">
                        <a:pos x="47" y="22"/>
                      </a:cxn>
                      <a:cxn ang="0">
                        <a:pos x="25" y="0"/>
                      </a:cxn>
                      <a:cxn ang="0">
                        <a:pos x="0" y="69"/>
                      </a:cxn>
                      <a:cxn ang="0">
                        <a:pos x="0" y="124"/>
                      </a:cxn>
                      <a:cxn ang="0">
                        <a:pos x="51" y="124"/>
                      </a:cxn>
                      <a:cxn ang="0">
                        <a:pos x="51" y="69"/>
                      </a:cxn>
                      <a:cxn ang="0">
                        <a:pos x="0" y="69"/>
                      </a:cxn>
                    </a:cxnLst>
                    <a:rect l="0" t="0" r="r" b="b"/>
                    <a:pathLst>
                      <a:path w="51" h="124">
                        <a:moveTo>
                          <a:pt x="25" y="0"/>
                        </a:moveTo>
                        <a:cubicBezTo>
                          <a:pt x="13" y="0"/>
                          <a:pt x="3" y="10"/>
                          <a:pt x="3" y="22"/>
                        </a:cubicBezTo>
                        <a:cubicBezTo>
                          <a:pt x="3" y="34"/>
                          <a:pt x="13" y="44"/>
                          <a:pt x="25" y="44"/>
                        </a:cubicBezTo>
                        <a:cubicBezTo>
                          <a:pt x="38" y="44"/>
                          <a:pt x="47" y="34"/>
                          <a:pt x="47" y="22"/>
                        </a:cubicBezTo>
                        <a:cubicBezTo>
                          <a:pt x="47" y="10"/>
                          <a:pt x="38" y="0"/>
                          <a:pt x="25" y="0"/>
                        </a:cubicBezTo>
                        <a:close/>
                        <a:moveTo>
                          <a:pt x="0" y="69"/>
                        </a:moveTo>
                        <a:cubicBezTo>
                          <a:pt x="0" y="124"/>
                          <a:pt x="0" y="124"/>
                          <a:pt x="0" y="124"/>
                        </a:cubicBezTo>
                        <a:cubicBezTo>
                          <a:pt x="51" y="124"/>
                          <a:pt x="51" y="124"/>
                          <a:pt x="51" y="124"/>
                        </a:cubicBezTo>
                        <a:cubicBezTo>
                          <a:pt x="51" y="69"/>
                          <a:pt x="51" y="69"/>
                          <a:pt x="51" y="69"/>
                        </a:cubicBezTo>
                        <a:cubicBezTo>
                          <a:pt x="51" y="41"/>
                          <a:pt x="0" y="41"/>
                          <a:pt x="0" y="69"/>
                        </a:cubicBezTo>
                        <a:close/>
                      </a:path>
                    </a:pathLst>
                  </a:custGeom>
                  <a:grpFill/>
                  <a:ln w="9525">
                    <a:noFill/>
                    <a:round/>
                    <a:headEnd/>
                    <a:tailEnd/>
                  </a:ln>
                </p:spPr>
                <p:txBody>
                  <a:bodyPr/>
                  <a:lstStyle/>
                  <a:p>
                    <a:pPr>
                      <a:lnSpc>
                        <a:spcPct val="90000"/>
                      </a:lnSpc>
                      <a:defRPr/>
                    </a:pPr>
                    <a:endParaRPr lang="en-US">
                      <a:solidFill>
                        <a:srgbClr val="5C5C5C"/>
                      </a:solidFill>
                      <a:latin typeface="Arial" pitchFamily="34" charset="0"/>
                      <a:cs typeface="+mn-cs"/>
                    </a:endParaRPr>
                  </a:p>
                </p:txBody>
              </p:sp>
            </p:grpSp>
          </p:grpSp>
          <p:grpSp>
            <p:nvGrpSpPr>
              <p:cNvPr id="155702" name="Group 58"/>
              <p:cNvGrpSpPr>
                <a:grpSpLocks/>
              </p:cNvGrpSpPr>
              <p:nvPr/>
            </p:nvGrpSpPr>
            <p:grpSpPr bwMode="auto">
              <a:xfrm>
                <a:off x="6748286" y="5283667"/>
                <a:ext cx="588870" cy="593725"/>
                <a:chOff x="3917848" y="4076424"/>
                <a:chExt cx="489112" cy="487682"/>
              </a:xfrm>
            </p:grpSpPr>
            <p:grpSp>
              <p:nvGrpSpPr>
                <p:cNvPr id="155709" name="Group 485"/>
                <p:cNvGrpSpPr>
                  <a:grpSpLocks noChangeAspect="1"/>
                </p:cNvGrpSpPr>
                <p:nvPr/>
              </p:nvGrpSpPr>
              <p:grpSpPr bwMode="auto">
                <a:xfrm flipH="1">
                  <a:off x="3917848" y="4076424"/>
                  <a:ext cx="489112" cy="487682"/>
                  <a:chOff x="2131607" y="2152295"/>
                  <a:chExt cx="597027" cy="595281"/>
                </a:xfrm>
              </p:grpSpPr>
              <p:sp>
                <p:nvSpPr>
                  <p:cNvPr id="62" name="Oval 28"/>
                  <p:cNvSpPr>
                    <a:spLocks noChangeArrowheads="1"/>
                  </p:cNvSpPr>
                  <p:nvPr/>
                </p:nvSpPr>
                <p:spPr bwMode="auto">
                  <a:xfrm>
                    <a:off x="2132027" y="2151751"/>
                    <a:ext cx="597399" cy="59561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sp>
                <p:nvSpPr>
                  <p:cNvPr id="63" name="Oval 29"/>
                  <p:cNvSpPr>
                    <a:spLocks noChangeArrowheads="1"/>
                  </p:cNvSpPr>
                  <p:nvPr/>
                </p:nvSpPr>
                <p:spPr bwMode="auto">
                  <a:xfrm>
                    <a:off x="2168185" y="2188711"/>
                    <a:ext cx="523511" cy="521699"/>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latin typeface="Arial" pitchFamily="34" charset="0"/>
                      <a:ea typeface="ＭＳ Ｐゴシック" charset="-128"/>
                    </a:endParaRPr>
                  </a:p>
                </p:txBody>
              </p:sp>
              <p:sp>
                <p:nvSpPr>
                  <p:cNvPr id="64" name="Oval 30"/>
                  <p:cNvSpPr>
                    <a:spLocks noChangeArrowheads="1"/>
                  </p:cNvSpPr>
                  <p:nvPr/>
                </p:nvSpPr>
                <p:spPr bwMode="auto">
                  <a:xfrm>
                    <a:off x="2235786" y="2215720"/>
                    <a:ext cx="388309" cy="267247"/>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grpSp>
            <p:sp>
              <p:nvSpPr>
                <p:cNvPr id="155710" name="Freeform 8"/>
                <p:cNvSpPr>
                  <a:spLocks/>
                </p:cNvSpPr>
                <p:nvPr/>
              </p:nvSpPr>
              <p:spPr bwMode="auto">
                <a:xfrm>
                  <a:off x="4070228" y="4213340"/>
                  <a:ext cx="183281" cy="213850"/>
                </a:xfrm>
                <a:custGeom>
                  <a:avLst/>
                  <a:gdLst>
                    <a:gd name="T0" fmla="*/ 0 w 490"/>
                    <a:gd name="T1" fmla="*/ 2147483647 h 566"/>
                    <a:gd name="T2" fmla="*/ 0 w 490"/>
                    <a:gd name="T3" fmla="*/ 0 h 566"/>
                    <a:gd name="T4" fmla="*/ 2147483647 w 490"/>
                    <a:gd name="T5" fmla="*/ 2147483647 h 566"/>
                    <a:gd name="T6" fmla="*/ 2147483647 w 490"/>
                    <a:gd name="T7" fmla="*/ 2147483647 h 566"/>
                    <a:gd name="T8" fmla="*/ 2147483647 w 490"/>
                    <a:gd name="T9" fmla="*/ 2147483647 h 566"/>
                    <a:gd name="T10" fmla="*/ 0 w 490"/>
                    <a:gd name="T11" fmla="*/ 2147483647 h 566"/>
                    <a:gd name="T12" fmla="*/ 0 w 490"/>
                    <a:gd name="T13" fmla="*/ 2147483647 h 566"/>
                    <a:gd name="T14" fmla="*/ 0 60000 65536"/>
                    <a:gd name="T15" fmla="*/ 0 60000 65536"/>
                    <a:gd name="T16" fmla="*/ 0 60000 65536"/>
                    <a:gd name="T17" fmla="*/ 0 60000 65536"/>
                    <a:gd name="T18" fmla="*/ 0 60000 65536"/>
                    <a:gd name="T19" fmla="*/ 0 60000 65536"/>
                    <a:gd name="T20" fmla="*/ 0 60000 65536"/>
                    <a:gd name="T21" fmla="*/ 0 w 490"/>
                    <a:gd name="T22" fmla="*/ 0 h 566"/>
                    <a:gd name="T23" fmla="*/ 490 w 490"/>
                    <a:gd name="T24" fmla="*/ 566 h 5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566">
                      <a:moveTo>
                        <a:pt x="0" y="283"/>
                      </a:moveTo>
                      <a:lnTo>
                        <a:pt x="0" y="0"/>
                      </a:lnTo>
                      <a:lnTo>
                        <a:pt x="245" y="142"/>
                      </a:lnTo>
                      <a:lnTo>
                        <a:pt x="490" y="283"/>
                      </a:lnTo>
                      <a:lnTo>
                        <a:pt x="245" y="424"/>
                      </a:lnTo>
                      <a:lnTo>
                        <a:pt x="0" y="566"/>
                      </a:lnTo>
                      <a:lnTo>
                        <a:pt x="0" y="283"/>
                      </a:lnTo>
                      <a:close/>
                    </a:path>
                  </a:pathLst>
                </a:custGeom>
                <a:solidFill>
                  <a:schemeClr val="bg1"/>
                </a:solidFill>
                <a:ln w="88900" cap="flat">
                  <a:noFill/>
                  <a:prstDash val="solid"/>
                  <a:miter lim="800000"/>
                  <a:headEnd/>
                  <a:tailEnd/>
                </a:ln>
              </p:spPr>
              <p:txBody>
                <a:bodyPr/>
                <a:lstStyle/>
                <a:p>
                  <a:endParaRPr lang="en-US"/>
                </a:p>
              </p:txBody>
            </p:sp>
          </p:grpSp>
          <p:grpSp>
            <p:nvGrpSpPr>
              <p:cNvPr id="155703" name="Group 64"/>
              <p:cNvGrpSpPr>
                <a:grpSpLocks/>
              </p:cNvGrpSpPr>
              <p:nvPr/>
            </p:nvGrpSpPr>
            <p:grpSpPr bwMode="auto">
              <a:xfrm>
                <a:off x="4882747" y="5283667"/>
                <a:ext cx="590440" cy="593725"/>
                <a:chOff x="1980896" y="2883890"/>
                <a:chExt cx="596103" cy="594360"/>
              </a:xfrm>
            </p:grpSpPr>
            <p:grpSp>
              <p:nvGrpSpPr>
                <p:cNvPr id="155704" name="Group 485"/>
                <p:cNvGrpSpPr>
                  <a:grpSpLocks noChangeAspect="1"/>
                </p:cNvGrpSpPr>
                <p:nvPr/>
              </p:nvGrpSpPr>
              <p:grpSpPr bwMode="auto">
                <a:xfrm>
                  <a:off x="1980896" y="2883890"/>
                  <a:ext cx="596103" cy="594360"/>
                  <a:chOff x="2131607" y="2152295"/>
                  <a:chExt cx="597027" cy="595281"/>
                </a:xfrm>
              </p:grpSpPr>
              <p:sp>
                <p:nvSpPr>
                  <p:cNvPr id="71" name="Oval 28"/>
                  <p:cNvSpPr>
                    <a:spLocks noChangeArrowheads="1"/>
                  </p:cNvSpPr>
                  <p:nvPr/>
                </p:nvSpPr>
                <p:spPr bwMode="auto">
                  <a:xfrm>
                    <a:off x="2130957" y="2151751"/>
                    <a:ext cx="597379" cy="595619"/>
                  </a:xfrm>
                  <a:prstGeom prst="ellipse">
                    <a:avLst/>
                  </a:prstGeom>
                  <a:gradFill rotWithShape="1">
                    <a:gsLst>
                      <a:gs pos="0">
                        <a:srgbClr val="5C5C5C">
                          <a:alpha val="20000"/>
                        </a:srgbClr>
                      </a:gs>
                      <a:gs pos="100000">
                        <a:srgbClr val="5C5C5C">
                          <a:gamma/>
                          <a:shade val="46275"/>
                          <a:invGamma/>
                          <a:alpha val="0"/>
                        </a:srgbClr>
                      </a:gs>
                    </a:gsLst>
                    <a:lin ang="5400000" scaled="1"/>
                  </a:gradFill>
                  <a:ln w="9525" algn="ctr">
                    <a:noFill/>
                    <a:round/>
                    <a:headEnd/>
                    <a:tailEnd/>
                  </a:ln>
                </p:spPr>
                <p:txBody>
                  <a:bodyPr lIns="0" tIns="0" rIns="0" bIns="0" anchor="ctr" anchorCtr="1"/>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sp>
                <p:nvSpPr>
                  <p:cNvPr id="72" name="Oval 29"/>
                  <p:cNvSpPr>
                    <a:spLocks noChangeArrowheads="1"/>
                  </p:cNvSpPr>
                  <p:nvPr/>
                </p:nvSpPr>
                <p:spPr bwMode="auto">
                  <a:xfrm>
                    <a:off x="2165451" y="2188711"/>
                    <a:ext cx="523687" cy="521699"/>
                  </a:xfrm>
                  <a:prstGeom prst="ellipse">
                    <a:avLst/>
                  </a:prstGeom>
                  <a:solidFill>
                    <a:schemeClr val="accent2"/>
                  </a:solidFill>
                  <a:ln w="12700">
                    <a:noFill/>
                    <a:round/>
                    <a:headEnd/>
                    <a:tailEnd/>
                  </a:ln>
                </p:spPr>
                <p:txBody>
                  <a:bodyPr wrap="none" anchor="ctr"/>
                  <a:lstStyle/>
                  <a:p>
                    <a:pPr fontAlgn="auto">
                      <a:lnSpc>
                        <a:spcPct val="90000"/>
                      </a:lnSpc>
                      <a:spcBef>
                        <a:spcPts val="0"/>
                      </a:spcBef>
                      <a:spcAft>
                        <a:spcPts val="0"/>
                      </a:spcAft>
                      <a:defRPr/>
                    </a:pPr>
                    <a:endParaRPr lang="en-US" kern="0">
                      <a:solidFill>
                        <a:sysClr val="windowText" lastClr="000000"/>
                      </a:solidFill>
                      <a:latin typeface="Arial" pitchFamily="34" charset="0"/>
                      <a:ea typeface="ＭＳ Ｐゴシック" charset="-128"/>
                    </a:endParaRPr>
                  </a:p>
                </p:txBody>
              </p:sp>
              <p:sp>
                <p:nvSpPr>
                  <p:cNvPr id="73" name="Oval 30"/>
                  <p:cNvSpPr>
                    <a:spLocks noChangeArrowheads="1"/>
                  </p:cNvSpPr>
                  <p:nvPr/>
                </p:nvSpPr>
                <p:spPr bwMode="auto">
                  <a:xfrm>
                    <a:off x="2232872" y="2215720"/>
                    <a:ext cx="390414" cy="267247"/>
                  </a:xfrm>
                  <a:prstGeom prst="ellipse">
                    <a:avLst/>
                  </a:prstGeom>
                  <a:gradFill rotWithShape="1">
                    <a:gsLst>
                      <a:gs pos="0">
                        <a:srgbClr val="FFFFFF">
                          <a:alpha val="35001"/>
                        </a:srgbClr>
                      </a:gs>
                      <a:gs pos="100000">
                        <a:srgbClr val="000000">
                          <a:alpha val="0"/>
                        </a:srgbClr>
                      </a:gs>
                    </a:gsLst>
                    <a:lin ang="5400000" scaled="1"/>
                  </a:gradFill>
                  <a:ln w="9525" algn="ctr">
                    <a:noFill/>
                    <a:round/>
                    <a:headEnd/>
                    <a:tailEnd/>
                  </a:ln>
                </p:spPr>
                <p:txBody>
                  <a:bodyPr wrap="none" lIns="73025" tIns="36511" rIns="73025" bIns="36511" anchor="ctr"/>
                  <a:lstStyle/>
                  <a:p>
                    <a:pPr fontAlgn="auto">
                      <a:lnSpc>
                        <a:spcPct val="90000"/>
                      </a:lnSpc>
                      <a:spcBef>
                        <a:spcPts val="0"/>
                      </a:spcBef>
                      <a:spcAft>
                        <a:spcPts val="0"/>
                      </a:spcAft>
                      <a:defRPr/>
                    </a:pPr>
                    <a:endParaRPr lang="en-US" kern="0">
                      <a:solidFill>
                        <a:sysClr val="windowText" lastClr="000000"/>
                      </a:solidFill>
                      <a:latin typeface="Arial" pitchFamily="34" charset="0"/>
                    </a:endParaRPr>
                  </a:p>
                </p:txBody>
              </p:sp>
            </p:grpSp>
            <p:pic>
              <p:nvPicPr>
                <p:cNvPr id="155705" name="Group 52"/>
                <p:cNvPicPr>
                  <a:picLocks noChangeArrowheads="1"/>
                </p:cNvPicPr>
                <p:nvPr/>
              </p:nvPicPr>
              <p:blipFill>
                <a:blip r:embed="rId6" cstate="print"/>
                <a:srcRect/>
                <a:stretch>
                  <a:fillRect/>
                </a:stretch>
              </p:blipFill>
              <p:spPr bwMode="auto">
                <a:xfrm>
                  <a:off x="2080409" y="3039191"/>
                  <a:ext cx="397411" cy="388466"/>
                </a:xfrm>
                <a:prstGeom prst="rect">
                  <a:avLst/>
                </a:prstGeom>
                <a:noFill/>
                <a:ln w="9525">
                  <a:noFill/>
                  <a:miter lim="800000"/>
                  <a:headEnd/>
                  <a:tailEnd/>
                </a:ln>
              </p:spPr>
            </p:pic>
          </p:grpSp>
        </p:grpSp>
        <p:sp>
          <p:nvSpPr>
            <p:cNvPr id="154" name="Text Box 13"/>
            <p:cNvSpPr txBox="1">
              <a:spLocks noChangeArrowheads="1"/>
            </p:cNvSpPr>
            <p:nvPr/>
          </p:nvSpPr>
          <p:spPr bwMode="auto">
            <a:xfrm>
              <a:off x="3106738" y="3310977"/>
              <a:ext cx="4092734" cy="2590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ru-RU" sz="1400" dirty="0" smtClean="0">
                  <a:solidFill>
                    <a:srgbClr val="5C5C5C"/>
                  </a:solidFill>
                  <a:latin typeface="Arial" pitchFamily="34" charset="0"/>
                  <a:cs typeface="Arial" charset="0"/>
                </a:rPr>
                <a:t>Процент опрошенных</a:t>
              </a:r>
              <a:endParaRPr lang="en-US" sz="1400" dirty="0">
                <a:solidFill>
                  <a:srgbClr val="5C5C5C"/>
                </a:solidFill>
                <a:latin typeface="Arial" pitchFamily="34" charset="0"/>
                <a:cs typeface="Arial" charset="0"/>
              </a:endParaRPr>
            </a:p>
          </p:txBody>
        </p:sp>
        <p:sp>
          <p:nvSpPr>
            <p:cNvPr id="155678" name="TextBox 115"/>
            <p:cNvSpPr txBox="1">
              <a:spLocks noChangeArrowheads="1"/>
            </p:cNvSpPr>
            <p:nvPr/>
          </p:nvSpPr>
          <p:spPr bwMode="auto">
            <a:xfrm>
              <a:off x="2292350" y="5786438"/>
              <a:ext cx="1036638" cy="446087"/>
            </a:xfrm>
            <a:prstGeom prst="rect">
              <a:avLst/>
            </a:prstGeom>
            <a:noFill/>
            <a:ln w="9525">
              <a:noFill/>
              <a:miter lim="800000"/>
              <a:headEnd/>
              <a:tailEnd/>
            </a:ln>
          </p:spPr>
          <p:txBody>
            <a:bodyPr anchor="ctr">
              <a:spAutoFit/>
            </a:bodyPr>
            <a:lstStyle/>
            <a:p>
              <a:pPr algn="ctr"/>
              <a:r>
                <a:rPr lang="en-US" sz="1200">
                  <a:solidFill>
                    <a:srgbClr val="5C5C5C"/>
                  </a:solidFill>
                </a:rPr>
                <a:t>Voice </a:t>
              </a:r>
              <a:br>
                <a:rPr lang="en-US" sz="1200">
                  <a:solidFill>
                    <a:srgbClr val="5C5C5C"/>
                  </a:solidFill>
                </a:rPr>
              </a:br>
              <a:r>
                <a:rPr lang="en-US" sz="1100">
                  <a:solidFill>
                    <a:srgbClr val="5C5C5C"/>
                  </a:solidFill>
                </a:rPr>
                <a:t>(agent)</a:t>
              </a:r>
            </a:p>
          </p:txBody>
        </p:sp>
        <p:sp>
          <p:nvSpPr>
            <p:cNvPr id="155679" name="TextBox 116"/>
            <p:cNvSpPr txBox="1">
              <a:spLocks noChangeArrowheads="1"/>
            </p:cNvSpPr>
            <p:nvPr/>
          </p:nvSpPr>
          <p:spPr bwMode="auto">
            <a:xfrm>
              <a:off x="3106738" y="5829300"/>
              <a:ext cx="592137" cy="277813"/>
            </a:xfrm>
            <a:prstGeom prst="rect">
              <a:avLst/>
            </a:prstGeom>
            <a:noFill/>
            <a:ln w="9525">
              <a:noFill/>
              <a:miter lim="800000"/>
              <a:headEnd/>
              <a:tailEnd/>
            </a:ln>
          </p:spPr>
          <p:txBody>
            <a:bodyPr anchor="ctr">
              <a:spAutoFit/>
            </a:bodyPr>
            <a:lstStyle/>
            <a:p>
              <a:pPr algn="ctr"/>
              <a:r>
                <a:rPr lang="en-US" sz="1200">
                  <a:solidFill>
                    <a:srgbClr val="5C5C5C"/>
                  </a:solidFill>
                </a:rPr>
                <a:t>Fax</a:t>
              </a:r>
            </a:p>
          </p:txBody>
        </p:sp>
        <p:sp>
          <p:nvSpPr>
            <p:cNvPr id="155680" name="TextBox 117"/>
            <p:cNvSpPr txBox="1">
              <a:spLocks noChangeArrowheads="1"/>
            </p:cNvSpPr>
            <p:nvPr/>
          </p:nvSpPr>
          <p:spPr bwMode="auto">
            <a:xfrm>
              <a:off x="3411538" y="5829300"/>
              <a:ext cx="1190625" cy="446088"/>
            </a:xfrm>
            <a:prstGeom prst="rect">
              <a:avLst/>
            </a:prstGeom>
            <a:noFill/>
            <a:ln w="9525">
              <a:noFill/>
              <a:miter lim="800000"/>
              <a:headEnd/>
              <a:tailEnd/>
            </a:ln>
          </p:spPr>
          <p:txBody>
            <a:bodyPr anchor="ctr">
              <a:spAutoFit/>
            </a:bodyPr>
            <a:lstStyle/>
            <a:p>
              <a:pPr algn="ctr"/>
              <a:r>
                <a:rPr lang="en-US" sz="1200">
                  <a:solidFill>
                    <a:srgbClr val="5C5C5C"/>
                  </a:solidFill>
                </a:rPr>
                <a:t>Voice </a:t>
              </a:r>
              <a:br>
                <a:rPr lang="en-US" sz="1200">
                  <a:solidFill>
                    <a:srgbClr val="5C5C5C"/>
                  </a:solidFill>
                </a:rPr>
              </a:br>
              <a:r>
                <a:rPr lang="en-US" sz="1100">
                  <a:solidFill>
                    <a:srgbClr val="5C5C5C"/>
                  </a:solidFill>
                </a:rPr>
                <a:t>(self)</a:t>
              </a:r>
            </a:p>
          </p:txBody>
        </p:sp>
        <p:sp>
          <p:nvSpPr>
            <p:cNvPr id="155681" name="TextBox 118"/>
            <p:cNvSpPr txBox="1">
              <a:spLocks noChangeArrowheads="1"/>
            </p:cNvSpPr>
            <p:nvPr/>
          </p:nvSpPr>
          <p:spPr bwMode="auto">
            <a:xfrm>
              <a:off x="4302125" y="5830888"/>
              <a:ext cx="596900" cy="274637"/>
            </a:xfrm>
            <a:prstGeom prst="rect">
              <a:avLst/>
            </a:prstGeom>
            <a:noFill/>
            <a:ln w="9525">
              <a:noFill/>
              <a:miter lim="800000"/>
              <a:headEnd/>
              <a:tailEnd/>
            </a:ln>
          </p:spPr>
          <p:txBody>
            <a:bodyPr anchor="ctr">
              <a:spAutoFit/>
            </a:bodyPr>
            <a:lstStyle/>
            <a:p>
              <a:pPr algn="ctr"/>
              <a:r>
                <a:rPr lang="en-US" sz="1200">
                  <a:solidFill>
                    <a:srgbClr val="5C5C5C"/>
                  </a:solidFill>
                </a:rPr>
                <a:t>Email</a:t>
              </a:r>
            </a:p>
          </p:txBody>
        </p:sp>
        <p:sp>
          <p:nvSpPr>
            <p:cNvPr id="155682" name="TextBox 119"/>
            <p:cNvSpPr txBox="1">
              <a:spLocks noChangeArrowheads="1"/>
            </p:cNvSpPr>
            <p:nvPr/>
          </p:nvSpPr>
          <p:spPr bwMode="auto">
            <a:xfrm>
              <a:off x="4868863" y="5829300"/>
              <a:ext cx="622300" cy="277813"/>
            </a:xfrm>
            <a:prstGeom prst="rect">
              <a:avLst/>
            </a:prstGeom>
            <a:noFill/>
            <a:ln w="9525">
              <a:noFill/>
              <a:miter lim="800000"/>
              <a:headEnd/>
              <a:tailEnd/>
            </a:ln>
          </p:spPr>
          <p:txBody>
            <a:bodyPr anchor="ctr">
              <a:spAutoFit/>
            </a:bodyPr>
            <a:lstStyle/>
            <a:p>
              <a:pPr algn="ctr"/>
              <a:r>
                <a:rPr lang="en-US" sz="1200">
                  <a:solidFill>
                    <a:srgbClr val="5C5C5C"/>
                  </a:solidFill>
                </a:rPr>
                <a:t>Web</a:t>
              </a:r>
            </a:p>
          </p:txBody>
        </p:sp>
        <p:sp>
          <p:nvSpPr>
            <p:cNvPr id="155683" name="TextBox 120"/>
            <p:cNvSpPr txBox="1">
              <a:spLocks noChangeArrowheads="1"/>
            </p:cNvSpPr>
            <p:nvPr/>
          </p:nvSpPr>
          <p:spPr bwMode="auto">
            <a:xfrm>
              <a:off x="5461000" y="5829300"/>
              <a:ext cx="590550" cy="277813"/>
            </a:xfrm>
            <a:prstGeom prst="rect">
              <a:avLst/>
            </a:prstGeom>
            <a:noFill/>
            <a:ln w="9525">
              <a:noFill/>
              <a:miter lim="800000"/>
              <a:headEnd/>
              <a:tailEnd/>
            </a:ln>
          </p:spPr>
          <p:txBody>
            <a:bodyPr anchor="ctr">
              <a:spAutoFit/>
            </a:bodyPr>
            <a:lstStyle/>
            <a:p>
              <a:pPr algn="ctr"/>
              <a:r>
                <a:rPr lang="en-US" sz="1200">
                  <a:solidFill>
                    <a:srgbClr val="5C5C5C"/>
                  </a:solidFill>
                </a:rPr>
                <a:t>SMS</a:t>
              </a:r>
            </a:p>
          </p:txBody>
        </p:sp>
        <p:sp>
          <p:nvSpPr>
            <p:cNvPr id="155684" name="TextBox 121"/>
            <p:cNvSpPr txBox="1">
              <a:spLocks noChangeArrowheads="1"/>
            </p:cNvSpPr>
            <p:nvPr/>
          </p:nvSpPr>
          <p:spPr bwMode="auto">
            <a:xfrm>
              <a:off x="6080125" y="5829300"/>
              <a:ext cx="587375" cy="277813"/>
            </a:xfrm>
            <a:prstGeom prst="rect">
              <a:avLst/>
            </a:prstGeom>
            <a:noFill/>
            <a:ln w="9525">
              <a:noFill/>
              <a:miter lim="800000"/>
              <a:headEnd/>
              <a:tailEnd/>
            </a:ln>
          </p:spPr>
          <p:txBody>
            <a:bodyPr anchor="ctr">
              <a:spAutoFit/>
            </a:bodyPr>
            <a:lstStyle/>
            <a:p>
              <a:pPr algn="ctr"/>
              <a:r>
                <a:rPr lang="en-US" sz="1200">
                  <a:solidFill>
                    <a:srgbClr val="5C5C5C"/>
                  </a:solidFill>
                </a:rPr>
                <a:t>Chat</a:t>
              </a:r>
            </a:p>
          </p:txBody>
        </p:sp>
        <p:sp>
          <p:nvSpPr>
            <p:cNvPr id="155685" name="TextBox 122"/>
            <p:cNvSpPr txBox="1">
              <a:spLocks noChangeArrowheads="1"/>
            </p:cNvSpPr>
            <p:nvPr/>
          </p:nvSpPr>
          <p:spPr bwMode="auto">
            <a:xfrm>
              <a:off x="6653213" y="5830888"/>
              <a:ext cx="590550" cy="274637"/>
            </a:xfrm>
            <a:prstGeom prst="rect">
              <a:avLst/>
            </a:prstGeom>
            <a:noFill/>
            <a:ln w="9525">
              <a:noFill/>
              <a:miter lim="800000"/>
              <a:headEnd/>
              <a:tailEnd/>
            </a:ln>
          </p:spPr>
          <p:txBody>
            <a:bodyPr anchor="ctr">
              <a:spAutoFit/>
            </a:bodyPr>
            <a:lstStyle/>
            <a:p>
              <a:pPr algn="ctr"/>
              <a:r>
                <a:rPr lang="en-US" sz="1200">
                  <a:solidFill>
                    <a:srgbClr val="5C5C5C"/>
                  </a:solidFill>
                </a:rPr>
                <a:t>Video</a:t>
              </a:r>
            </a:p>
          </p:txBody>
        </p:sp>
        <p:sp>
          <p:nvSpPr>
            <p:cNvPr id="155686" name="TextBox 123"/>
            <p:cNvSpPr txBox="1">
              <a:spLocks noChangeArrowheads="1"/>
            </p:cNvSpPr>
            <p:nvPr/>
          </p:nvSpPr>
          <p:spPr bwMode="auto">
            <a:xfrm>
              <a:off x="7256463" y="5832475"/>
              <a:ext cx="596900" cy="457200"/>
            </a:xfrm>
            <a:prstGeom prst="rect">
              <a:avLst/>
            </a:prstGeom>
            <a:noFill/>
            <a:ln w="9525">
              <a:noFill/>
              <a:miter lim="800000"/>
              <a:headEnd/>
              <a:tailEnd/>
            </a:ln>
          </p:spPr>
          <p:txBody>
            <a:bodyPr anchor="ctr">
              <a:spAutoFit/>
            </a:bodyPr>
            <a:lstStyle/>
            <a:p>
              <a:pPr algn="ctr"/>
              <a:r>
                <a:rPr lang="en-US" sz="1200">
                  <a:solidFill>
                    <a:srgbClr val="5C5C5C"/>
                  </a:solidFill>
                </a:rPr>
                <a:t>Social Media</a:t>
              </a:r>
            </a:p>
          </p:txBody>
        </p:sp>
        <p:sp>
          <p:nvSpPr>
            <p:cNvPr id="155687" name="TextBox 124"/>
            <p:cNvSpPr txBox="1">
              <a:spLocks noChangeArrowheads="1"/>
            </p:cNvSpPr>
            <p:nvPr/>
          </p:nvSpPr>
          <p:spPr bwMode="auto">
            <a:xfrm>
              <a:off x="7839075" y="5829300"/>
              <a:ext cx="590550" cy="277813"/>
            </a:xfrm>
            <a:prstGeom prst="rect">
              <a:avLst/>
            </a:prstGeom>
            <a:noFill/>
            <a:ln w="9525">
              <a:noFill/>
              <a:miter lim="800000"/>
              <a:headEnd/>
              <a:tailEnd/>
            </a:ln>
          </p:spPr>
          <p:txBody>
            <a:bodyPr anchor="ctr">
              <a:spAutoFit/>
            </a:bodyPr>
            <a:lstStyle/>
            <a:p>
              <a:pPr algn="ctr"/>
              <a:r>
                <a:rPr lang="en-US" sz="1200">
                  <a:solidFill>
                    <a:srgbClr val="5C5C5C"/>
                  </a:solidFill>
                </a:rPr>
                <a:t>IM</a:t>
              </a:r>
            </a:p>
          </p:txBody>
        </p:sp>
        <p:grpSp>
          <p:nvGrpSpPr>
            <p:cNvPr id="155688" name="Group 192"/>
            <p:cNvGrpSpPr>
              <a:grpSpLocks/>
            </p:cNvGrpSpPr>
            <p:nvPr/>
          </p:nvGrpSpPr>
          <p:grpSpPr bwMode="auto">
            <a:xfrm>
              <a:off x="7326313" y="3311525"/>
              <a:ext cx="550862" cy="204788"/>
              <a:chOff x="8066405" y="3852864"/>
              <a:chExt cx="558484" cy="203972"/>
            </a:xfrm>
          </p:grpSpPr>
          <p:sp>
            <p:nvSpPr>
              <p:cNvPr id="155692" name="Rectangle 199"/>
              <p:cNvSpPr>
                <a:spLocks noChangeArrowheads="1"/>
              </p:cNvSpPr>
              <p:nvPr/>
            </p:nvSpPr>
            <p:spPr bwMode="auto">
              <a:xfrm>
                <a:off x="8066405" y="3916750"/>
                <a:ext cx="76200" cy="76200"/>
              </a:xfrm>
              <a:prstGeom prst="rect">
                <a:avLst/>
              </a:prstGeom>
              <a:gradFill rotWithShape="1">
                <a:gsLst>
                  <a:gs pos="0">
                    <a:srgbClr val="5F798F"/>
                  </a:gs>
                  <a:gs pos="100000">
                    <a:srgbClr val="435665"/>
                  </a:gs>
                </a:gsLst>
                <a:lin ang="5400000" scaled="1"/>
              </a:gradFill>
              <a:ln w="9525" algn="ctr">
                <a:noFill/>
                <a:round/>
                <a:headEnd/>
                <a:tailEnd/>
              </a:ln>
            </p:spPr>
            <p:txBody>
              <a:bodyPr lIns="0" tIns="0" rIns="0" bIns="0"/>
              <a:lstStyle/>
              <a:p>
                <a:pPr>
                  <a:lnSpc>
                    <a:spcPct val="90000"/>
                  </a:lnSpc>
                </a:pPr>
                <a:endParaRPr lang="en-US"/>
              </a:p>
            </p:txBody>
          </p:sp>
          <p:sp>
            <p:nvSpPr>
              <p:cNvPr id="201" name="TextBox 200"/>
              <p:cNvSpPr txBox="1"/>
              <p:nvPr/>
            </p:nvSpPr>
            <p:spPr>
              <a:xfrm>
                <a:off x="8183070" y="3852257"/>
                <a:ext cx="441074" cy="204981"/>
              </a:xfrm>
              <a:prstGeom prst="rect">
                <a:avLst/>
              </a:prstGeom>
              <a:noFill/>
            </p:spPr>
            <p:txBody>
              <a:bodyPr wrap="none" lIns="0" tIns="0" rIns="0" bIns="0" anchor="ctr"/>
              <a:lstStyle/>
              <a:p>
                <a:pPr>
                  <a:defRPr/>
                </a:pPr>
                <a:r>
                  <a:rPr lang="en-US" sz="1200" dirty="0">
                    <a:solidFill>
                      <a:schemeClr val="bg2">
                        <a:lumMod val="50000"/>
                      </a:schemeClr>
                    </a:solidFill>
                    <a:latin typeface="Arial" pitchFamily="34" charset="0"/>
                  </a:rPr>
                  <a:t>2010</a:t>
                </a:r>
              </a:p>
            </p:txBody>
          </p:sp>
        </p:grpSp>
        <p:grpSp>
          <p:nvGrpSpPr>
            <p:cNvPr id="155689" name="Group 182"/>
            <p:cNvGrpSpPr>
              <a:grpSpLocks/>
            </p:cNvGrpSpPr>
            <p:nvPr/>
          </p:nvGrpSpPr>
          <p:grpSpPr bwMode="auto">
            <a:xfrm>
              <a:off x="7913688" y="3313113"/>
              <a:ext cx="550862" cy="203200"/>
              <a:chOff x="8066405" y="4188144"/>
              <a:chExt cx="558484" cy="203972"/>
            </a:xfrm>
          </p:grpSpPr>
          <p:sp>
            <p:nvSpPr>
              <p:cNvPr id="155690" name="Rectangle 197"/>
              <p:cNvSpPr>
                <a:spLocks noChangeArrowheads="1"/>
              </p:cNvSpPr>
              <p:nvPr/>
            </p:nvSpPr>
            <p:spPr bwMode="auto">
              <a:xfrm>
                <a:off x="8066405" y="4252030"/>
                <a:ext cx="76200" cy="76200"/>
              </a:xfrm>
              <a:prstGeom prst="rect">
                <a:avLst/>
              </a:prstGeom>
              <a:solidFill>
                <a:srgbClr val="C00000"/>
              </a:solidFill>
              <a:ln w="9525" algn="ctr">
                <a:noFill/>
                <a:round/>
                <a:headEnd/>
                <a:tailEnd/>
              </a:ln>
            </p:spPr>
            <p:txBody>
              <a:bodyPr lIns="0" tIns="0" rIns="0" bIns="0"/>
              <a:lstStyle/>
              <a:p>
                <a:pPr>
                  <a:lnSpc>
                    <a:spcPct val="90000"/>
                  </a:lnSpc>
                </a:pPr>
                <a:endParaRPr lang="en-US"/>
              </a:p>
            </p:txBody>
          </p:sp>
          <p:sp>
            <p:nvSpPr>
              <p:cNvPr id="199" name="TextBox 198"/>
              <p:cNvSpPr txBox="1"/>
              <p:nvPr/>
            </p:nvSpPr>
            <p:spPr>
              <a:xfrm>
                <a:off x="8183091" y="4188621"/>
                <a:ext cx="441075" cy="203899"/>
              </a:xfrm>
              <a:prstGeom prst="rect">
                <a:avLst/>
              </a:prstGeom>
              <a:noFill/>
            </p:spPr>
            <p:txBody>
              <a:bodyPr wrap="none" lIns="0" tIns="0" rIns="0" bIns="0" anchor="ctr"/>
              <a:lstStyle/>
              <a:p>
                <a:pPr>
                  <a:defRPr/>
                </a:pPr>
                <a:r>
                  <a:rPr lang="en-US" sz="1200" dirty="0">
                    <a:solidFill>
                      <a:schemeClr val="bg2">
                        <a:lumMod val="50000"/>
                      </a:schemeClr>
                    </a:solidFill>
                    <a:latin typeface="Arial" pitchFamily="34" charset="0"/>
                  </a:rPr>
                  <a:t>2012</a:t>
                </a:r>
              </a:p>
            </p:txBody>
          </p:sp>
        </p:grpSp>
      </p:grpSp>
    </p:spTree>
    <p:extLst>
      <p:ext uri="{BB962C8B-B14F-4D97-AF65-F5344CB8AC3E}">
        <p14:creationId xmlns:p14="http://schemas.microsoft.com/office/powerpoint/2010/main" xmlns="" val="301595600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fld id="{4AB6DC28-7FC9-4647-8A63-CCB999641359}" type="slidenum">
              <a:rPr lang="en-US" smtClean="0">
                <a:solidFill>
                  <a:srgbClr val="988888"/>
                </a:solidFill>
              </a:rPr>
              <a:pPr eaLnBrk="1" hangingPunct="1"/>
              <a:t>20</a:t>
            </a:fld>
            <a:endParaRPr lang="en-US" smtClean="0">
              <a:solidFill>
                <a:srgbClr val="988888"/>
              </a:solidFill>
            </a:endParaRPr>
          </a:p>
        </p:txBody>
      </p:sp>
      <p:sp>
        <p:nvSpPr>
          <p:cNvPr id="34819" name="Rectangle 2"/>
          <p:cNvSpPr>
            <a:spLocks noGrp="1" noChangeArrowheads="1"/>
          </p:cNvSpPr>
          <p:nvPr>
            <p:ph type="title" idx="4294967295"/>
          </p:nvPr>
        </p:nvSpPr>
        <p:spPr>
          <a:xfrm>
            <a:off x="512763" y="274638"/>
            <a:ext cx="6705600" cy="562074"/>
          </a:xfrm>
        </p:spPr>
        <p:txBody>
          <a:bodyPr/>
          <a:lstStyle/>
          <a:p>
            <a:r>
              <a:rPr lang="ru-RU" sz="2400" dirty="0" smtClean="0"/>
              <a:t>Встроенный </a:t>
            </a:r>
            <a:r>
              <a:rPr lang="ru-RU" sz="2400" dirty="0" err="1" smtClean="0"/>
              <a:t>софтфон</a:t>
            </a:r>
            <a:r>
              <a:rPr lang="ru-RU" sz="2400" dirty="0" smtClean="0"/>
              <a:t> для </a:t>
            </a:r>
            <a:r>
              <a:rPr lang="en-US" sz="2400" dirty="0" smtClean="0"/>
              <a:t>AACC 6.1</a:t>
            </a:r>
          </a:p>
        </p:txBody>
      </p:sp>
      <p:sp>
        <p:nvSpPr>
          <p:cNvPr id="34820" name="Rectangle 3"/>
          <p:cNvSpPr>
            <a:spLocks noGrp="1" noChangeArrowheads="1"/>
          </p:cNvSpPr>
          <p:nvPr>
            <p:ph type="body" sz="half" idx="4294967295"/>
          </p:nvPr>
        </p:nvSpPr>
        <p:spPr>
          <a:xfrm>
            <a:off x="427037" y="3717032"/>
            <a:ext cx="8218488" cy="2015653"/>
          </a:xfrm>
        </p:spPr>
        <p:txBody>
          <a:bodyPr/>
          <a:lstStyle/>
          <a:p>
            <a:pPr>
              <a:lnSpc>
                <a:spcPct val="85000"/>
              </a:lnSpc>
            </a:pPr>
            <a:r>
              <a:rPr lang="ru-RU" sz="1600" b="1" dirty="0" smtClean="0"/>
              <a:t>Встроенный</a:t>
            </a:r>
            <a:r>
              <a:rPr lang="en-US" sz="1600" b="1" dirty="0" smtClean="0"/>
              <a:t> Softphone </a:t>
            </a:r>
            <a:r>
              <a:rPr lang="ru-RU" sz="1600" b="1" dirty="0" smtClean="0"/>
              <a:t>в</a:t>
            </a:r>
            <a:r>
              <a:rPr lang="en-US" sz="1600" b="1" dirty="0" smtClean="0"/>
              <a:t> Avaya Aura Agent Desktop </a:t>
            </a:r>
            <a:r>
              <a:rPr lang="ru-RU" sz="1600" b="1" dirty="0" smtClean="0"/>
              <a:t>для</a:t>
            </a:r>
            <a:r>
              <a:rPr lang="en-US" sz="1600" b="1" dirty="0" smtClean="0"/>
              <a:t> Avaya Aura Contact Center voice </a:t>
            </a:r>
            <a:r>
              <a:rPr lang="ru-RU" sz="1600" b="1" dirty="0" smtClean="0"/>
              <a:t>с </a:t>
            </a:r>
            <a:r>
              <a:rPr lang="en-US" sz="1600" b="1" dirty="0" smtClean="0"/>
              <a:t>Communication Manager</a:t>
            </a:r>
          </a:p>
          <a:p>
            <a:pPr lvl="1">
              <a:lnSpc>
                <a:spcPct val="85000"/>
              </a:lnSpc>
            </a:pPr>
            <a:r>
              <a:rPr lang="ru-RU" sz="1600" dirty="0" smtClean="0"/>
              <a:t>Требуется отдельная лицензия</a:t>
            </a:r>
            <a:endParaRPr lang="en-GB" sz="1600" dirty="0" smtClean="0"/>
          </a:p>
          <a:p>
            <a:pPr>
              <a:lnSpc>
                <a:spcPct val="85000"/>
              </a:lnSpc>
            </a:pPr>
            <a:r>
              <a:rPr lang="en-US" sz="1600" b="1" dirty="0" smtClean="0"/>
              <a:t>Avaya Aura</a:t>
            </a:r>
            <a:r>
              <a:rPr lang="en-GB" sz="1600" baseline="30000" dirty="0" smtClean="0"/>
              <a:t>®</a:t>
            </a:r>
            <a:r>
              <a:rPr lang="en-US" sz="1600" b="1" dirty="0" smtClean="0"/>
              <a:t> Contact Center </a:t>
            </a:r>
            <a:r>
              <a:rPr lang="en-GB" sz="1600" b="1" dirty="0" smtClean="0"/>
              <a:t>6.1 </a:t>
            </a:r>
            <a:r>
              <a:rPr lang="ru-RU" sz="1600" b="1" dirty="0" smtClean="0"/>
              <a:t>с</a:t>
            </a:r>
            <a:r>
              <a:rPr lang="en-GB" sz="1600" b="1" dirty="0" smtClean="0"/>
              <a:t> </a:t>
            </a:r>
            <a:r>
              <a:rPr lang="en-US" sz="1600" b="1" dirty="0" smtClean="0"/>
              <a:t>Communication Manager </a:t>
            </a:r>
            <a:r>
              <a:rPr lang="en-GB" sz="1600" b="1" dirty="0" smtClean="0"/>
              <a:t>5.2.1</a:t>
            </a:r>
            <a:r>
              <a:rPr lang="ru-RU" sz="1600" b="1" dirty="0" smtClean="0"/>
              <a:t> </a:t>
            </a:r>
            <a:r>
              <a:rPr lang="en-US" sz="1600" b="1" dirty="0" smtClean="0"/>
              <a:t>SIP</a:t>
            </a:r>
            <a:endParaRPr lang="en-GB" sz="1600" b="1" dirty="0" smtClean="0"/>
          </a:p>
          <a:p>
            <a:pPr lvl="1">
              <a:lnSpc>
                <a:spcPct val="85000"/>
              </a:lnSpc>
            </a:pPr>
            <a:r>
              <a:rPr lang="ru-RU" sz="1600" dirty="0" err="1" smtClean="0"/>
              <a:t>Софтфон</a:t>
            </a:r>
            <a:r>
              <a:rPr lang="ru-RU" sz="1600" dirty="0" smtClean="0"/>
              <a:t> встроен в</a:t>
            </a:r>
            <a:r>
              <a:rPr lang="en-GB" sz="1600" dirty="0" smtClean="0"/>
              <a:t> </a:t>
            </a:r>
            <a:r>
              <a:rPr lang="en-US" sz="1600" dirty="0" smtClean="0"/>
              <a:t>Avaya Aura Agent Desktop </a:t>
            </a:r>
            <a:r>
              <a:rPr lang="ru-RU" sz="1600" dirty="0" smtClean="0"/>
              <a:t>под управлением</a:t>
            </a:r>
            <a:r>
              <a:rPr lang="en-GB" sz="1600" dirty="0" smtClean="0"/>
              <a:t> </a:t>
            </a:r>
            <a:r>
              <a:rPr lang="en-US" sz="1600" dirty="0" smtClean="0"/>
              <a:t>Avaya Aura Contact Center </a:t>
            </a:r>
            <a:endParaRPr lang="en-GB" sz="1600" dirty="0" smtClean="0"/>
          </a:p>
          <a:p>
            <a:pPr lvl="1">
              <a:lnSpc>
                <a:spcPct val="85000"/>
              </a:lnSpc>
            </a:pPr>
            <a:r>
              <a:rPr lang="ru-RU" sz="1600" dirty="0" smtClean="0"/>
              <a:t>Голос передается в</a:t>
            </a:r>
            <a:r>
              <a:rPr lang="en-GB" sz="1600" dirty="0" smtClean="0"/>
              <a:t> Softphone </a:t>
            </a:r>
            <a:r>
              <a:rPr lang="ru-RU" sz="1600" dirty="0"/>
              <a:t>в</a:t>
            </a:r>
            <a:r>
              <a:rPr lang="en-GB" sz="1600" dirty="0" smtClean="0"/>
              <a:t> </a:t>
            </a:r>
            <a:r>
              <a:rPr lang="en-US" sz="1600" dirty="0" smtClean="0"/>
              <a:t>Avaya Aura Agent Desktop</a:t>
            </a:r>
          </a:p>
        </p:txBody>
      </p:sp>
      <p:grpSp>
        <p:nvGrpSpPr>
          <p:cNvPr id="34821" name="Group 4"/>
          <p:cNvGrpSpPr>
            <a:grpSpLocks/>
          </p:cNvGrpSpPr>
          <p:nvPr/>
        </p:nvGrpSpPr>
        <p:grpSpPr bwMode="auto">
          <a:xfrm>
            <a:off x="958850" y="1268413"/>
            <a:ext cx="7358063" cy="1943100"/>
            <a:chOff x="249" y="935"/>
            <a:chExt cx="4635" cy="1224"/>
          </a:xfrm>
        </p:grpSpPr>
        <p:sp>
          <p:nvSpPr>
            <p:cNvPr id="34823" name="TextBox 9"/>
            <p:cNvSpPr txBox="1">
              <a:spLocks noChangeArrowheads="1"/>
            </p:cNvSpPr>
            <p:nvPr/>
          </p:nvSpPr>
          <p:spPr bwMode="auto">
            <a:xfrm>
              <a:off x="249" y="935"/>
              <a:ext cx="463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lnSpc>
                  <a:spcPct val="100000"/>
                </a:lnSpc>
              </a:pPr>
              <a:r>
                <a:rPr lang="en-IE" b="1">
                  <a:cs typeface="Arial" pitchFamily="34" charset="0"/>
                </a:rPr>
                <a:t>Soft Phone Normal Call State.</a:t>
              </a:r>
            </a:p>
          </p:txBody>
        </p:sp>
        <p:pic>
          <p:nvPicPr>
            <p:cNvPr id="34824" name="Picture 14" descr="callinunmu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5" y="1207"/>
              <a:ext cx="4491" cy="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502" name="Oval 14"/>
            <p:cNvSpPr>
              <a:spLocks noChangeArrowheads="1"/>
            </p:cNvSpPr>
            <p:nvPr>
              <p:custDataLst>
                <p:tags r:id="rId1"/>
              </p:custDataLst>
            </p:nvPr>
          </p:nvSpPr>
          <p:spPr bwMode="auto">
            <a:xfrm>
              <a:off x="2472" y="1208"/>
              <a:ext cx="635" cy="181"/>
            </a:xfrm>
            <a:prstGeom prst="ellipse">
              <a:avLst/>
            </a:prstGeom>
            <a:noFill/>
            <a:ln w="9525">
              <a:solidFill>
                <a:schemeClr val="accent1"/>
              </a:solidFill>
              <a:round/>
              <a:headEnd/>
              <a:tailEnd/>
            </a:ln>
            <a:effectLst>
              <a:prstShdw prst="shdw17" dist="17961" dir="2700000">
                <a:schemeClr val="accent1">
                  <a:gamma/>
                  <a:shade val="60000"/>
                  <a:invGamma/>
                </a:schemeClr>
              </a:prstShdw>
            </a:effectLst>
          </p:spPr>
          <p:txBody>
            <a:bodyPr wrap="none" anchor="ctr"/>
            <a:lstStyle/>
            <a:p>
              <a:pPr>
                <a:lnSpc>
                  <a:spcPct val="100000"/>
                </a:lnSpc>
                <a:defRPr/>
              </a:pPr>
              <a:endParaRPr lang="en-US" b="1">
                <a:latin typeface="Arial" charset="0"/>
                <a:cs typeface="Arial" charset="0"/>
              </a:endParaRPr>
            </a:p>
          </p:txBody>
        </p:sp>
        <p:sp>
          <p:nvSpPr>
            <p:cNvPr id="2" name="Oval 14"/>
            <p:cNvSpPr>
              <a:spLocks noChangeArrowheads="1"/>
            </p:cNvSpPr>
            <p:nvPr>
              <p:custDataLst>
                <p:tags r:id="rId2"/>
              </p:custDataLst>
            </p:nvPr>
          </p:nvSpPr>
          <p:spPr bwMode="auto">
            <a:xfrm>
              <a:off x="1292" y="1207"/>
              <a:ext cx="635" cy="181"/>
            </a:xfrm>
            <a:prstGeom prst="ellipse">
              <a:avLst/>
            </a:prstGeom>
            <a:noFill/>
            <a:ln w="9525">
              <a:solidFill>
                <a:schemeClr val="accent1"/>
              </a:solidFill>
              <a:round/>
              <a:headEnd/>
              <a:tailEnd/>
            </a:ln>
            <a:effectLst>
              <a:prstShdw prst="shdw17" dist="17961" dir="2700000">
                <a:schemeClr val="accent1">
                  <a:gamma/>
                  <a:shade val="60000"/>
                  <a:invGamma/>
                </a:schemeClr>
              </a:prstShdw>
            </a:effectLst>
          </p:spPr>
          <p:txBody>
            <a:bodyPr wrap="none" anchor="ctr"/>
            <a:lstStyle/>
            <a:p>
              <a:pPr>
                <a:lnSpc>
                  <a:spcPct val="100000"/>
                </a:lnSpc>
                <a:defRPr/>
              </a:pPr>
              <a:endParaRPr lang="en-US" b="1">
                <a:latin typeface="Arial" charset="0"/>
                <a:cs typeface="Arial" charset="0"/>
              </a:endParaRPr>
            </a:p>
          </p:txBody>
        </p:sp>
      </p:grpSp>
      <p:sp>
        <p:nvSpPr>
          <p:cNvPr id="34822" name="AutoShape 20"/>
          <p:cNvSpPr>
            <a:spLocks noChangeArrowheads="1"/>
          </p:cNvSpPr>
          <p:nvPr/>
        </p:nvSpPr>
        <p:spPr bwMode="auto">
          <a:xfrm>
            <a:off x="323850" y="5878513"/>
            <a:ext cx="8424863" cy="574675"/>
          </a:xfrm>
          <a:prstGeom prst="roundRect">
            <a:avLst>
              <a:gd name="adj" fmla="val 16667"/>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r>
              <a:rPr lang="ru-RU" b="1" dirty="0" smtClean="0">
                <a:solidFill>
                  <a:schemeClr val="bg1"/>
                </a:solidFill>
              </a:rPr>
              <a:t>Нет необходимости в отдельном устройстве для голоса</a:t>
            </a:r>
            <a:endParaRPr lang="en-US" b="1" dirty="0">
              <a:solidFill>
                <a:schemeClr val="bg1"/>
              </a:solidFill>
            </a:endParaRPr>
          </a:p>
        </p:txBody>
      </p:sp>
    </p:spTree>
    <p:extLst>
      <p:ext uri="{BB962C8B-B14F-4D97-AF65-F5344CB8AC3E}">
        <p14:creationId xmlns:p14="http://schemas.microsoft.com/office/powerpoint/2010/main" xmlns="" val="6859803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sldNum" sz="quarter" idx="10"/>
          </p:nvPr>
        </p:nvSpPr>
        <p:spPr>
          <a:noFill/>
        </p:spPr>
        <p:txBody>
          <a:bodyPr/>
          <a:lstStyle/>
          <a:p>
            <a:fld id="{3DDA596B-B0CC-49B7-9AB9-EF4DA705DEB7}" type="slidenum">
              <a:rPr lang="en-US" smtClean="0">
                <a:latin typeface="Arial" charset="0"/>
              </a:rPr>
              <a:pPr/>
              <a:t>21</a:t>
            </a:fld>
            <a:endParaRPr lang="en-US" smtClean="0">
              <a:latin typeface="Arial" charset="0"/>
            </a:endParaRPr>
          </a:p>
        </p:txBody>
      </p:sp>
      <p:sp>
        <p:nvSpPr>
          <p:cNvPr id="31746" name="Rectangle 2"/>
          <p:cNvSpPr>
            <a:spLocks noGrp="1" noChangeArrowheads="1"/>
          </p:cNvSpPr>
          <p:nvPr>
            <p:ph type="title"/>
          </p:nvPr>
        </p:nvSpPr>
        <p:spPr>
          <a:xfrm>
            <a:off x="512763" y="274638"/>
            <a:ext cx="6705600" cy="562074"/>
          </a:xfrm>
        </p:spPr>
        <p:txBody>
          <a:bodyPr/>
          <a:lstStyle/>
          <a:p>
            <a:pPr eaLnBrk="1" hangingPunct="1"/>
            <a:r>
              <a:rPr lang="en-US" sz="2600" dirty="0" smtClean="0"/>
              <a:t>AAAD </a:t>
            </a:r>
            <a:r>
              <a:rPr lang="ru-RU" sz="2600" dirty="0" smtClean="0"/>
              <a:t>Агентские приветствия</a:t>
            </a:r>
            <a:endParaRPr lang="en-US" sz="2600" dirty="0" smtClean="0"/>
          </a:p>
        </p:txBody>
      </p:sp>
      <p:sp>
        <p:nvSpPr>
          <p:cNvPr id="31747" name="Rectangle 3"/>
          <p:cNvSpPr>
            <a:spLocks noGrp="1" noChangeArrowheads="1"/>
          </p:cNvSpPr>
          <p:nvPr>
            <p:ph type="body" idx="1"/>
          </p:nvPr>
        </p:nvSpPr>
        <p:spPr>
          <a:xfrm>
            <a:off x="323528" y="1340768"/>
            <a:ext cx="8302625" cy="4389438"/>
          </a:xfrm>
        </p:spPr>
        <p:txBody>
          <a:bodyPr/>
          <a:lstStyle/>
          <a:p>
            <a:r>
              <a:rPr lang="ru-RU" sz="2000" b="1" dirty="0" smtClean="0"/>
              <a:t>Возможность использовать предварительно записанные приветствия</a:t>
            </a:r>
            <a:endParaRPr lang="en-US" sz="2000" b="1" dirty="0" smtClean="0"/>
          </a:p>
          <a:p>
            <a:pPr lvl="1" eaLnBrk="1" hangingPunct="1">
              <a:buFont typeface="Arial" pitchFamily="34" charset="0"/>
              <a:buChar char="•"/>
            </a:pPr>
            <a:r>
              <a:rPr lang="ru-RU" sz="2000" dirty="0" smtClean="0"/>
              <a:t>Агент может записать различные приветственные сообщения для каждого</a:t>
            </a:r>
            <a:r>
              <a:rPr lang="en-US" sz="2000" dirty="0" smtClean="0"/>
              <a:t> skill</a:t>
            </a:r>
          </a:p>
          <a:p>
            <a:pPr lvl="1" eaLnBrk="1" hangingPunct="1">
              <a:buFont typeface="Arial" pitchFamily="34" charset="0"/>
              <a:buChar char="•"/>
            </a:pPr>
            <a:r>
              <a:rPr lang="ru-RU" sz="2000" dirty="0" smtClean="0"/>
              <a:t>Приветственное сообщение автоматически проигрывается перед каждым подключением;</a:t>
            </a:r>
            <a:r>
              <a:rPr lang="en-US" sz="2000" dirty="0" smtClean="0"/>
              <a:t> </a:t>
            </a:r>
            <a:r>
              <a:rPr lang="ru-RU" sz="2000" dirty="0" smtClean="0"/>
              <a:t>агент получает время для ознакомления с карточкой клиента</a:t>
            </a:r>
          </a:p>
          <a:p>
            <a:pPr lvl="1" eaLnBrk="1" hangingPunct="1">
              <a:buFont typeface="Arial" pitchFamily="34" charset="0"/>
              <a:buChar char="•"/>
            </a:pPr>
            <a:r>
              <a:rPr lang="ru-RU" sz="2000" dirty="0" smtClean="0"/>
              <a:t>Различные приветствия проигрываются</a:t>
            </a:r>
            <a:br>
              <a:rPr lang="ru-RU" sz="2000" dirty="0" smtClean="0"/>
            </a:br>
            <a:r>
              <a:rPr lang="ru-RU" sz="2000" dirty="0" smtClean="0"/>
              <a:t>утром, днем и вечером</a:t>
            </a:r>
            <a:r>
              <a:rPr lang="en-US" sz="2000" dirty="0" smtClean="0"/>
              <a:t> </a:t>
            </a:r>
          </a:p>
          <a:p>
            <a:pPr lvl="1" eaLnBrk="1" hangingPunct="1">
              <a:buFont typeface="Arial" pitchFamily="34" charset="0"/>
              <a:buChar char="•"/>
            </a:pPr>
            <a:r>
              <a:rPr lang="ru-RU" sz="2000" dirty="0" smtClean="0"/>
              <a:t>Приветствие по умолчанию проигрывается,</a:t>
            </a:r>
            <a:br>
              <a:rPr lang="ru-RU" sz="2000" dirty="0" smtClean="0"/>
            </a:br>
            <a:r>
              <a:rPr lang="ru-RU" sz="2000" dirty="0" smtClean="0"/>
              <a:t>если агент не записал персональное</a:t>
            </a:r>
            <a:br>
              <a:rPr lang="ru-RU" sz="2000" dirty="0" smtClean="0"/>
            </a:br>
            <a:r>
              <a:rPr lang="ru-RU" sz="2000" dirty="0" smtClean="0"/>
              <a:t>приветствие</a:t>
            </a:r>
            <a:endParaRPr lang="en-US" sz="2000" dirty="0" smtClean="0"/>
          </a:p>
          <a:p>
            <a:pPr lvl="1" eaLnBrk="1" hangingPunct="1"/>
            <a:endParaRPr lang="en-US" dirty="0" smtClean="0"/>
          </a:p>
        </p:txBody>
      </p:sp>
      <p:pic>
        <p:nvPicPr>
          <p:cNvPr id="31748" name="Picture 12"/>
          <p:cNvPicPr>
            <a:picLocks noChangeAspect="1" noChangeArrowheads="1"/>
          </p:cNvPicPr>
          <p:nvPr/>
        </p:nvPicPr>
        <p:blipFill>
          <a:blip r:embed="rId2" cstate="print"/>
          <a:srcRect/>
          <a:stretch>
            <a:fillRect/>
          </a:stretch>
        </p:blipFill>
        <p:spPr bwMode="auto">
          <a:xfrm>
            <a:off x="7083425" y="3836988"/>
            <a:ext cx="2060575" cy="3021012"/>
          </a:xfrm>
          <a:prstGeom prst="rect">
            <a:avLst/>
          </a:prstGeom>
          <a:noFill/>
          <a:ln w="9525">
            <a:noFill/>
            <a:miter lim="800000"/>
            <a:headEnd/>
            <a:tailEnd/>
          </a:ln>
        </p:spPr>
      </p:pic>
    </p:spTree>
    <p:extLst>
      <p:ext uri="{BB962C8B-B14F-4D97-AF65-F5344CB8AC3E}">
        <p14:creationId xmlns:p14="http://schemas.microsoft.com/office/powerpoint/2010/main" xmlns="" val="245712929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fld id="{0732D5DA-4AA8-411C-A61A-43D6D5C9F7C9}" type="slidenum">
              <a:rPr lang="en-US" smtClean="0">
                <a:solidFill>
                  <a:srgbClr val="988888"/>
                </a:solidFill>
              </a:rPr>
              <a:pPr eaLnBrk="1" hangingPunct="1"/>
              <a:t>22</a:t>
            </a:fld>
            <a:endParaRPr lang="en-US" smtClean="0">
              <a:solidFill>
                <a:srgbClr val="988888"/>
              </a:solidFill>
            </a:endParaRPr>
          </a:p>
        </p:txBody>
      </p:sp>
      <p:sp>
        <p:nvSpPr>
          <p:cNvPr id="13" name="Rounded Rectangle 12"/>
          <p:cNvSpPr/>
          <p:nvPr/>
        </p:nvSpPr>
        <p:spPr bwMode="auto">
          <a:xfrm>
            <a:off x="1547664" y="1412776"/>
            <a:ext cx="5976664" cy="5112568"/>
          </a:xfrm>
          <a:prstGeom prst="roundRect">
            <a:avLst>
              <a:gd name="adj" fmla="val 2079"/>
            </a:avLst>
          </a:prstGeom>
          <a:gradFill flip="none" rotWithShape="1">
            <a:gsLst>
              <a:gs pos="0">
                <a:schemeClr val="accent4">
                  <a:shade val="51000"/>
                  <a:satMod val="130000"/>
                </a:schemeClr>
              </a:gs>
              <a:gs pos="80000">
                <a:schemeClr val="tx2"/>
              </a:gs>
              <a:gs pos="100000">
                <a:schemeClr val="accent4">
                  <a:shade val="94000"/>
                  <a:satMod val="135000"/>
                </a:schemeClr>
              </a:gs>
            </a:gsLst>
            <a:lin ang="0" scaled="1"/>
            <a:tileRect/>
          </a:gradFill>
          <a:ln>
            <a:headEnd type="none" w="med" len="med"/>
            <a:tailEnd type="none" w="med" len="med"/>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lIns="0" tIns="0" rIns="0" bIns="0"/>
          <a:lstStyle/>
          <a:p>
            <a:pPr>
              <a:defRPr/>
            </a:pPr>
            <a:endParaRPr lang="en-US">
              <a:solidFill>
                <a:schemeClr val="tx2"/>
              </a:solidFill>
            </a:endParaRPr>
          </a:p>
        </p:txBody>
      </p:sp>
      <p:grpSp>
        <p:nvGrpSpPr>
          <p:cNvPr id="19462" name="Group 19"/>
          <p:cNvGrpSpPr>
            <a:grpSpLocks/>
          </p:cNvGrpSpPr>
          <p:nvPr/>
        </p:nvGrpSpPr>
        <p:grpSpPr bwMode="auto">
          <a:xfrm>
            <a:off x="1665288" y="1563688"/>
            <a:ext cx="5715000" cy="4833937"/>
            <a:chOff x="2786063" y="1357313"/>
            <a:chExt cx="6072187" cy="5121275"/>
          </a:xfrm>
        </p:grpSpPr>
        <p:pic>
          <p:nvPicPr>
            <p:cNvPr id="1947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86063" y="1357313"/>
              <a:ext cx="6072187" cy="51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81371" t="18970" b="78236"/>
            <a:stretch>
              <a:fillRect/>
            </a:stretch>
          </p:blipFill>
          <p:spPr bwMode="auto">
            <a:xfrm>
              <a:off x="7685448" y="2171000"/>
              <a:ext cx="1127924" cy="12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Rounded Rectangular Callout 14"/>
          <p:cNvSpPr/>
          <p:nvPr/>
        </p:nvSpPr>
        <p:spPr bwMode="auto">
          <a:xfrm>
            <a:off x="7463136" y="1584324"/>
            <a:ext cx="1656208" cy="1532334"/>
          </a:xfrm>
          <a:prstGeom prst="wedgeRoundRectCallout">
            <a:avLst>
              <a:gd name="adj1" fmla="val -189074"/>
              <a:gd name="adj2" fmla="val 62431"/>
              <a:gd name="adj3" fmla="val 16667"/>
            </a:avLst>
          </a:prstGeom>
          <a:gradFill flip="none" rotWithShape="1">
            <a:gsLst>
              <a:gs pos="0">
                <a:schemeClr val="accent1">
                  <a:alpha val="70000"/>
                </a:schemeClr>
              </a:gs>
              <a:gs pos="100000">
                <a:schemeClr val="accent1">
                  <a:lumMod val="50000"/>
                </a:schemeClr>
              </a:gs>
            </a:gsLst>
            <a:lin ang="5400000" scaled="0"/>
            <a:tileRect/>
          </a:gradFill>
          <a:ln w="9525" cap="flat" cmpd="sng" algn="ctr">
            <a:noFill/>
            <a:prstDash val="solid"/>
            <a:round/>
            <a:headEnd type="none" w="med" len="med"/>
            <a:tailEnd type="none" w="med" len="med"/>
          </a:ln>
          <a:effectLst/>
        </p:spPr>
        <p:txBody>
          <a:bodyPr wrap="square">
            <a:spAutoFit/>
          </a:bodyPr>
          <a:lstStyle/>
          <a:p>
            <a:pPr>
              <a:defRPr/>
            </a:pPr>
            <a:r>
              <a:rPr lang="en-IE" sz="1600" b="1" dirty="0">
                <a:solidFill>
                  <a:srgbClr val="FFFFFF"/>
                </a:solidFill>
                <a:latin typeface="Arial" charset="0"/>
              </a:rPr>
              <a:t>Auto Suggest</a:t>
            </a:r>
          </a:p>
          <a:p>
            <a:pPr>
              <a:defRPr/>
            </a:pPr>
            <a:r>
              <a:rPr lang="en-IE" sz="1300" dirty="0">
                <a:solidFill>
                  <a:srgbClr val="FFFFFF"/>
                </a:solidFill>
                <a:latin typeface="Arial" charset="0"/>
              </a:rPr>
              <a:t>Prepared response given to agent; “Hover” for Preview</a:t>
            </a:r>
            <a:endParaRPr lang="en-GB" sz="1300" dirty="0">
              <a:solidFill>
                <a:srgbClr val="FFFFFF"/>
              </a:solidFill>
              <a:latin typeface="Arial" charset="0"/>
            </a:endParaRPr>
          </a:p>
        </p:txBody>
      </p:sp>
      <p:sp>
        <p:nvSpPr>
          <p:cNvPr id="16" name="Rounded Rectangular Callout 15"/>
          <p:cNvSpPr/>
          <p:nvPr/>
        </p:nvSpPr>
        <p:spPr bwMode="auto">
          <a:xfrm>
            <a:off x="174625" y="1784350"/>
            <a:ext cx="1681163" cy="550863"/>
          </a:xfrm>
          <a:prstGeom prst="wedgeRoundRectCallout">
            <a:avLst>
              <a:gd name="adj1" fmla="val 172420"/>
              <a:gd name="adj2" fmla="val 254382"/>
              <a:gd name="adj3" fmla="val 16667"/>
            </a:avLst>
          </a:prstGeom>
          <a:gradFill flip="none" rotWithShape="1">
            <a:gsLst>
              <a:gs pos="0">
                <a:schemeClr val="accent1">
                  <a:alpha val="70000"/>
                </a:schemeClr>
              </a:gs>
              <a:gs pos="55000">
                <a:schemeClr val="accent1">
                  <a:lumMod val="50000"/>
                </a:schemeClr>
              </a:gs>
            </a:gsLst>
            <a:lin ang="5400000" scaled="0"/>
            <a:tileRect/>
          </a:gradFill>
          <a:ln w="9525" cap="flat" cmpd="sng" algn="ctr">
            <a:noFill/>
            <a:prstDash val="solid"/>
            <a:round/>
            <a:headEnd type="none" w="med" len="med"/>
            <a:tailEnd type="none" w="med" len="med"/>
          </a:ln>
          <a:effectLst/>
        </p:spPr>
        <p:txBody>
          <a:bodyPr>
            <a:spAutoFit/>
          </a:bodyPr>
          <a:lstStyle/>
          <a:p>
            <a:pPr>
              <a:defRPr/>
            </a:pPr>
            <a:r>
              <a:rPr lang="en-IE" sz="1600" b="1" dirty="0">
                <a:solidFill>
                  <a:srgbClr val="FFFFFF"/>
                </a:solidFill>
                <a:latin typeface="Arial" charset="0"/>
              </a:rPr>
              <a:t>Reply Options</a:t>
            </a:r>
          </a:p>
          <a:p>
            <a:pPr>
              <a:defRPr/>
            </a:pPr>
            <a:r>
              <a:rPr lang="en-IE" sz="1300" dirty="0">
                <a:solidFill>
                  <a:srgbClr val="FFFFFF"/>
                </a:solidFill>
                <a:latin typeface="Arial" charset="0"/>
              </a:rPr>
              <a:t>To/CC/BCC</a:t>
            </a:r>
          </a:p>
        </p:txBody>
      </p:sp>
      <p:sp>
        <p:nvSpPr>
          <p:cNvPr id="17" name="Rounded Rectangular Callout 16"/>
          <p:cNvSpPr/>
          <p:nvPr/>
        </p:nvSpPr>
        <p:spPr bwMode="auto">
          <a:xfrm>
            <a:off x="6682063" y="4682684"/>
            <a:ext cx="2170885" cy="1546239"/>
          </a:xfrm>
          <a:prstGeom prst="wedgeRoundRectCallout">
            <a:avLst>
              <a:gd name="adj1" fmla="val -151903"/>
              <a:gd name="adj2" fmla="val -89128"/>
              <a:gd name="adj3" fmla="val 16667"/>
            </a:avLst>
          </a:prstGeom>
          <a:gradFill flip="none" rotWithShape="1">
            <a:gsLst>
              <a:gs pos="35000">
                <a:schemeClr val="accent1">
                  <a:alpha val="70000"/>
                </a:schemeClr>
              </a:gs>
              <a:gs pos="100000">
                <a:schemeClr val="accent1">
                  <a:lumMod val="50000"/>
                </a:schemeClr>
              </a:gs>
            </a:gsLst>
            <a:lin ang="5400000" scaled="0"/>
            <a:tileRect/>
          </a:gradFill>
          <a:ln w="9525" cap="flat" cmpd="sng" algn="ctr">
            <a:noFill/>
            <a:prstDash val="solid"/>
            <a:round/>
            <a:headEnd type="none" w="med" len="med"/>
            <a:tailEnd type="none" w="med" len="med"/>
          </a:ln>
          <a:effectLst/>
        </p:spPr>
        <p:txBody>
          <a:bodyPr>
            <a:spAutoFit/>
          </a:bodyPr>
          <a:lstStyle/>
          <a:p>
            <a:pPr>
              <a:defRPr/>
            </a:pPr>
            <a:r>
              <a:rPr lang="en-IE" sz="1600" b="1">
                <a:solidFill>
                  <a:srgbClr val="FFFFFF"/>
                </a:solidFill>
                <a:latin typeface="Arial" charset="0"/>
              </a:rPr>
              <a:t>Email editing </a:t>
            </a:r>
          </a:p>
          <a:p>
            <a:pPr>
              <a:defRPr/>
            </a:pPr>
            <a:r>
              <a:rPr lang="en-IE" sz="1300">
                <a:solidFill>
                  <a:srgbClr val="FFFFFF"/>
                </a:solidFill>
                <a:latin typeface="Arial" charset="0"/>
              </a:rPr>
              <a:t>Full style editing e.g. font, size, bold, italics,</a:t>
            </a:r>
            <a:endParaRPr lang="en-GB" sz="1300">
              <a:solidFill>
                <a:srgbClr val="FFFFFF"/>
              </a:solidFill>
              <a:latin typeface="Arial" charset="0"/>
            </a:endParaRPr>
          </a:p>
          <a:p>
            <a:pPr>
              <a:defRPr/>
            </a:pPr>
            <a:r>
              <a:rPr lang="en-US" sz="1300" i="1">
                <a:solidFill>
                  <a:srgbClr val="FFFFFF"/>
                </a:solidFill>
                <a:latin typeface="Arial" charset="0"/>
              </a:rPr>
              <a:t>216 colors, bulleted and numbered lists, insert tables, images, hyperlinks, etc. </a:t>
            </a:r>
            <a:endParaRPr lang="en-IE" sz="1300" i="1">
              <a:solidFill>
                <a:srgbClr val="FFFFFF"/>
              </a:solidFill>
              <a:latin typeface="Arial" charset="0"/>
            </a:endParaRPr>
          </a:p>
          <a:p>
            <a:pPr>
              <a:defRPr/>
            </a:pPr>
            <a:endParaRPr lang="en-GB" sz="1400">
              <a:solidFill>
                <a:srgbClr val="FFFFFF"/>
              </a:solidFill>
              <a:latin typeface="Arial" charset="0"/>
            </a:endParaRPr>
          </a:p>
        </p:txBody>
      </p:sp>
      <p:sp>
        <p:nvSpPr>
          <p:cNvPr id="19" name="Rounded Rectangular Callout 18"/>
          <p:cNvSpPr/>
          <p:nvPr/>
        </p:nvSpPr>
        <p:spPr bwMode="auto">
          <a:xfrm>
            <a:off x="174625" y="5081588"/>
            <a:ext cx="1681163" cy="749300"/>
          </a:xfrm>
          <a:prstGeom prst="wedgeRoundRectCallout">
            <a:avLst>
              <a:gd name="adj1" fmla="val 71049"/>
              <a:gd name="adj2" fmla="val -106635"/>
              <a:gd name="adj3" fmla="val 16667"/>
            </a:avLst>
          </a:prstGeom>
          <a:gradFill flip="none" rotWithShape="1">
            <a:gsLst>
              <a:gs pos="0">
                <a:schemeClr val="accent1">
                  <a:alpha val="70000"/>
                </a:schemeClr>
              </a:gs>
              <a:gs pos="100000">
                <a:schemeClr val="accent1">
                  <a:lumMod val="50000"/>
                </a:schemeClr>
              </a:gs>
            </a:gsLst>
            <a:lin ang="5400000" scaled="0"/>
            <a:tileRect/>
          </a:gradFill>
          <a:ln w="9525" cap="flat" cmpd="sng" algn="ctr">
            <a:noFill/>
            <a:prstDash val="solid"/>
            <a:round/>
            <a:headEnd type="none" w="med" len="med"/>
            <a:tailEnd type="none" w="med" len="med"/>
          </a:ln>
          <a:effectLst/>
        </p:spPr>
        <p:txBody>
          <a:bodyPr>
            <a:spAutoFit/>
          </a:bodyPr>
          <a:lstStyle/>
          <a:p>
            <a:pPr>
              <a:defRPr/>
            </a:pPr>
            <a:r>
              <a:rPr lang="en-IE" sz="1600" b="1">
                <a:solidFill>
                  <a:srgbClr val="FFFFFF"/>
                </a:solidFill>
                <a:latin typeface="Arial" charset="0"/>
              </a:rPr>
              <a:t>Email History</a:t>
            </a:r>
          </a:p>
          <a:p>
            <a:pPr>
              <a:defRPr/>
            </a:pPr>
            <a:r>
              <a:rPr lang="en-IE" sz="1300">
                <a:solidFill>
                  <a:srgbClr val="FFFFFF"/>
                </a:solidFill>
                <a:latin typeface="Arial" charset="0"/>
              </a:rPr>
              <a:t>Agent can Review email trail</a:t>
            </a:r>
            <a:endParaRPr lang="en-GB" sz="1300">
              <a:solidFill>
                <a:srgbClr val="FFFFFF"/>
              </a:solidFill>
              <a:latin typeface="Arial" charset="0"/>
            </a:endParaRPr>
          </a:p>
        </p:txBody>
      </p:sp>
      <p:sp>
        <p:nvSpPr>
          <p:cNvPr id="19470" name="Rectangle 16"/>
          <p:cNvSpPr>
            <a:spLocks noGrp="1" noChangeArrowheads="1"/>
          </p:cNvSpPr>
          <p:nvPr>
            <p:ph type="title" idx="4294967295"/>
          </p:nvPr>
        </p:nvSpPr>
        <p:spPr>
          <a:xfrm>
            <a:off x="512763" y="274638"/>
            <a:ext cx="6705600" cy="568324"/>
          </a:xfrm>
        </p:spPr>
        <p:txBody>
          <a:bodyPr/>
          <a:lstStyle/>
          <a:p>
            <a:r>
              <a:rPr lang="en-US" sz="2400" dirty="0" smtClean="0"/>
              <a:t> </a:t>
            </a:r>
            <a:br>
              <a:rPr lang="en-US" sz="2400" dirty="0" smtClean="0"/>
            </a:br>
            <a:r>
              <a:rPr lang="ru-RU" sz="2400" dirty="0" smtClean="0"/>
              <a:t>Обработка </a:t>
            </a:r>
            <a:r>
              <a:rPr lang="en-US" sz="2400" dirty="0" smtClean="0"/>
              <a:t>E-mail</a:t>
            </a:r>
            <a:endParaRPr lang="en-US" sz="2400" dirty="0" smtClean="0">
              <a:solidFill>
                <a:schemeClr val="accent3"/>
              </a:solidFill>
            </a:endParaRPr>
          </a:p>
        </p:txBody>
      </p:sp>
      <p:sp>
        <p:nvSpPr>
          <p:cNvPr id="23" name="Rounded Rectangular Callout 22"/>
          <p:cNvSpPr/>
          <p:nvPr/>
        </p:nvSpPr>
        <p:spPr bwMode="auto">
          <a:xfrm>
            <a:off x="6989851" y="3722687"/>
            <a:ext cx="1974637" cy="834271"/>
          </a:xfrm>
          <a:prstGeom prst="wedgeRoundRectCallout">
            <a:avLst>
              <a:gd name="adj1" fmla="val -71756"/>
              <a:gd name="adj2" fmla="val -97472"/>
              <a:gd name="adj3" fmla="val 16667"/>
            </a:avLst>
          </a:prstGeom>
          <a:gradFill flip="none" rotWithShape="1">
            <a:gsLst>
              <a:gs pos="35000">
                <a:schemeClr val="accent1">
                  <a:alpha val="70000"/>
                </a:schemeClr>
              </a:gs>
              <a:gs pos="100000">
                <a:schemeClr val="accent1">
                  <a:lumMod val="50000"/>
                </a:schemeClr>
              </a:gs>
            </a:gsLst>
            <a:lin ang="5400000" scaled="0"/>
            <a:tileRect/>
          </a:gradFill>
          <a:ln w="9525" cap="flat" cmpd="sng" algn="ctr">
            <a:noFill/>
            <a:prstDash val="solid"/>
            <a:round/>
            <a:headEnd type="none" w="med" len="med"/>
            <a:tailEnd type="none" w="med" len="med"/>
          </a:ln>
          <a:effectLst/>
        </p:spPr>
        <p:txBody>
          <a:bodyPr wrap="square">
            <a:spAutoFit/>
          </a:bodyPr>
          <a:lstStyle/>
          <a:p>
            <a:pPr>
              <a:defRPr/>
            </a:pPr>
            <a:r>
              <a:rPr lang="en-IE" sz="1600" b="1" dirty="0">
                <a:solidFill>
                  <a:srgbClr val="FFFFFF"/>
                </a:solidFill>
                <a:latin typeface="Arial" charset="0"/>
              </a:rPr>
              <a:t>Email templates </a:t>
            </a:r>
          </a:p>
          <a:p>
            <a:pPr>
              <a:defRPr/>
            </a:pPr>
            <a:r>
              <a:rPr lang="en-IE" sz="1300" dirty="0">
                <a:solidFill>
                  <a:srgbClr val="FFFFFF"/>
                </a:solidFill>
                <a:latin typeface="Arial" charset="0"/>
              </a:rPr>
              <a:t>HTML or Text-based</a:t>
            </a:r>
            <a:endParaRPr lang="en-IE" sz="1300" i="1" dirty="0">
              <a:solidFill>
                <a:srgbClr val="FFFFFF"/>
              </a:solidFill>
              <a:latin typeface="Arial" charset="0"/>
            </a:endParaRPr>
          </a:p>
          <a:p>
            <a:pPr>
              <a:defRPr/>
            </a:pPr>
            <a:endParaRPr lang="en-GB" sz="1400" dirty="0">
              <a:solidFill>
                <a:srgbClr val="FFFFFF"/>
              </a:solidFill>
              <a:latin typeface="Arial" charset="0"/>
            </a:endParaRPr>
          </a:p>
        </p:txBody>
      </p:sp>
      <p:sp>
        <p:nvSpPr>
          <p:cNvPr id="19474" name="Rounded Rectangular Callout 23"/>
          <p:cNvSpPr>
            <a:spLocks noChangeArrowheads="1"/>
          </p:cNvSpPr>
          <p:nvPr/>
        </p:nvSpPr>
        <p:spPr bwMode="auto">
          <a:xfrm>
            <a:off x="107950" y="3143250"/>
            <a:ext cx="1681163" cy="1788974"/>
          </a:xfrm>
          <a:prstGeom prst="wedgeRoundRectCallout">
            <a:avLst>
              <a:gd name="adj1" fmla="val 77375"/>
              <a:gd name="adj2" fmla="val -18169"/>
              <a:gd name="adj3" fmla="val 16667"/>
            </a:avLst>
          </a:prstGeom>
          <a:gradFill rotWithShape="1">
            <a:gsLst>
              <a:gs pos="0">
                <a:schemeClr val="accent1">
                  <a:alpha val="70000"/>
                </a:schemeClr>
              </a:gs>
              <a:gs pos="100000">
                <a:srgbClr val="660000"/>
              </a:gs>
            </a:gsLst>
            <a:lin ang="54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r>
              <a:rPr lang="en-IE" sz="1600" b="1" dirty="0">
                <a:solidFill>
                  <a:srgbClr val="FFFFFF"/>
                </a:solidFill>
              </a:rPr>
              <a:t>Previous Contact History</a:t>
            </a:r>
          </a:p>
          <a:p>
            <a:r>
              <a:rPr lang="en-IE" sz="1300" dirty="0">
                <a:solidFill>
                  <a:srgbClr val="FFFFFF"/>
                </a:solidFill>
              </a:rPr>
              <a:t>Agent can Review past multimedia interactions for this </a:t>
            </a:r>
            <a:r>
              <a:rPr lang="en-IE" sz="1300" dirty="0" smtClean="0">
                <a:solidFill>
                  <a:srgbClr val="FFFFFF"/>
                </a:solidFill>
              </a:rPr>
              <a:t>customer</a:t>
            </a:r>
            <a:endParaRPr lang="ru-RU" sz="1300" dirty="0" smtClean="0">
              <a:solidFill>
                <a:srgbClr val="FFFFFF"/>
              </a:solidFill>
            </a:endParaRPr>
          </a:p>
        </p:txBody>
      </p:sp>
    </p:spTree>
    <p:extLst>
      <p:ext uri="{BB962C8B-B14F-4D97-AF65-F5344CB8AC3E}">
        <p14:creationId xmlns:p14="http://schemas.microsoft.com/office/powerpoint/2010/main" xmlns="" val="24121440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3"/>
          <p:cNvSpPr>
            <a:spLocks noChangeArrowheads="1"/>
          </p:cNvSpPr>
          <p:nvPr/>
        </p:nvSpPr>
        <p:spPr bwMode="auto">
          <a:xfrm>
            <a:off x="4673005" y="1233488"/>
            <a:ext cx="4353520" cy="1944687"/>
          </a:xfrm>
          <a:prstGeom prst="rect">
            <a:avLst/>
          </a:prstGeom>
          <a:noFill/>
          <a:ln w="9525">
            <a:noFill/>
            <a:miter lim="800000"/>
            <a:headEnd/>
            <a:tailEnd/>
          </a:ln>
        </p:spPr>
        <p:txBody>
          <a:bodyPr/>
          <a:lstStyle/>
          <a:p>
            <a:pPr marL="342900" indent="-342900" eaLnBrk="0" hangingPunct="0">
              <a:lnSpc>
                <a:spcPct val="90000"/>
              </a:lnSpc>
              <a:spcBef>
                <a:spcPts val="300"/>
              </a:spcBef>
              <a:buClr>
                <a:schemeClr val="bg2"/>
              </a:buClr>
              <a:buSzPct val="90000"/>
              <a:buFont typeface="Webdings" pitchFamily="18" charset="2"/>
              <a:buChar char="4"/>
            </a:pPr>
            <a:r>
              <a:rPr lang="ru-RU" sz="2000" dirty="0" smtClean="0"/>
              <a:t>Преимущества</a:t>
            </a:r>
            <a:endParaRPr lang="en-IE" sz="1600" dirty="0"/>
          </a:p>
          <a:p>
            <a:pPr marL="574675" lvl="1" indent="-234950" eaLnBrk="0" hangingPunct="0">
              <a:lnSpc>
                <a:spcPct val="90000"/>
              </a:lnSpc>
              <a:spcBef>
                <a:spcPts val="300"/>
              </a:spcBef>
              <a:buClr>
                <a:schemeClr val="bg2"/>
              </a:buClr>
              <a:buSzPct val="90000"/>
              <a:buFont typeface="Arial" charset="0"/>
              <a:buChar char="–"/>
            </a:pPr>
            <a:r>
              <a:rPr lang="ru-RU" sz="1400" dirty="0" smtClean="0"/>
              <a:t>Агенты обрабатывают почту, когда нет входящих вызовов</a:t>
            </a:r>
            <a:endParaRPr lang="en-IE" sz="1400" dirty="0"/>
          </a:p>
          <a:p>
            <a:pPr marL="574675" lvl="1" indent="-234950" eaLnBrk="0" hangingPunct="0">
              <a:lnSpc>
                <a:spcPct val="90000"/>
              </a:lnSpc>
              <a:spcBef>
                <a:spcPts val="300"/>
              </a:spcBef>
              <a:buClr>
                <a:schemeClr val="bg2"/>
              </a:buClr>
              <a:buSzPct val="90000"/>
              <a:buFont typeface="Arial" charset="0"/>
              <a:buChar char="–"/>
            </a:pPr>
            <a:r>
              <a:rPr lang="ru-RU" sz="1400" dirty="0" smtClean="0"/>
              <a:t>Совместим с </a:t>
            </a:r>
            <a:r>
              <a:rPr lang="en-IE" sz="1400" dirty="0" smtClean="0"/>
              <a:t>POP3 </a:t>
            </a:r>
            <a:r>
              <a:rPr lang="en-IE" sz="1400" dirty="0"/>
              <a:t>/ </a:t>
            </a:r>
            <a:r>
              <a:rPr lang="en-IE" sz="1400" dirty="0" smtClean="0"/>
              <a:t>SMTP, </a:t>
            </a:r>
            <a:r>
              <a:rPr lang="ru-RU" sz="1400" dirty="0" smtClean="0"/>
              <a:t>опция соединения с почтовым сервером через</a:t>
            </a:r>
            <a:r>
              <a:rPr lang="en-IE" sz="1400" dirty="0" smtClean="0"/>
              <a:t> </a:t>
            </a:r>
            <a:r>
              <a:rPr lang="en-IE" sz="1400" dirty="0"/>
              <a:t>SSL </a:t>
            </a:r>
            <a:r>
              <a:rPr lang="en-IE" sz="1400" dirty="0" smtClean="0"/>
              <a:t>MIME.</a:t>
            </a:r>
            <a:endParaRPr lang="en-IE" sz="1400" dirty="0"/>
          </a:p>
          <a:p>
            <a:pPr marL="798513" lvl="2" indent="-228600" eaLnBrk="0" hangingPunct="0">
              <a:lnSpc>
                <a:spcPct val="90000"/>
              </a:lnSpc>
              <a:spcBef>
                <a:spcPts val="300"/>
              </a:spcBef>
              <a:buClr>
                <a:schemeClr val="bg2"/>
              </a:buClr>
              <a:buSzPct val="90000"/>
              <a:buFontTx/>
              <a:buChar char="•"/>
            </a:pPr>
            <a:r>
              <a:rPr lang="ru-RU" sz="1400" dirty="0" smtClean="0"/>
              <a:t>Поддержка </a:t>
            </a:r>
            <a:r>
              <a:rPr lang="en-IE" sz="1400" dirty="0" smtClean="0"/>
              <a:t>MS </a:t>
            </a:r>
            <a:r>
              <a:rPr lang="en-IE" sz="1400" dirty="0"/>
              <a:t>Exchange, Lotus Domino, </a:t>
            </a:r>
            <a:r>
              <a:rPr lang="en-IE" sz="1400" dirty="0" err="1"/>
              <a:t>Groupwise</a:t>
            </a:r>
            <a:r>
              <a:rPr lang="en-IE" sz="1400" dirty="0"/>
              <a:t>.</a:t>
            </a:r>
          </a:p>
        </p:txBody>
      </p:sp>
      <p:sp>
        <p:nvSpPr>
          <p:cNvPr id="430082" name="Rectangle 4"/>
          <p:cNvSpPr>
            <a:spLocks noGrp="1" noChangeArrowheads="1"/>
          </p:cNvSpPr>
          <p:nvPr>
            <p:ph type="body" idx="1"/>
          </p:nvPr>
        </p:nvSpPr>
        <p:spPr>
          <a:xfrm>
            <a:off x="214313" y="1203325"/>
            <a:ext cx="4475162" cy="5568950"/>
          </a:xfrm>
        </p:spPr>
        <p:txBody>
          <a:bodyPr lIns="91440" tIns="45720" rIns="91440" bIns="45720"/>
          <a:lstStyle/>
          <a:p>
            <a:pPr marL="342900" indent="-342900">
              <a:spcBef>
                <a:spcPts val="600"/>
              </a:spcBef>
              <a:buClr>
                <a:schemeClr val="bg2"/>
              </a:buClr>
            </a:pPr>
            <a:r>
              <a:rPr lang="ru-RU" sz="2000" dirty="0" smtClean="0"/>
              <a:t>Что вы получаете</a:t>
            </a:r>
            <a:r>
              <a:rPr lang="en-IE" sz="2000" dirty="0" smtClean="0"/>
              <a:t>?</a:t>
            </a:r>
          </a:p>
          <a:p>
            <a:pPr marL="457200" lvl="1" indent="-234950">
              <a:spcBef>
                <a:spcPts val="0"/>
              </a:spcBef>
              <a:buClr>
                <a:schemeClr val="bg2"/>
              </a:buClr>
            </a:pPr>
            <a:r>
              <a:rPr lang="ru-RU" sz="1400" dirty="0" smtClean="0">
                <a:ea typeface="ＭＳ Ｐゴシック" charset="-128"/>
              </a:rPr>
              <a:t>Общая маршрутизация и отчетность по контактам электронной почты</a:t>
            </a:r>
            <a:r>
              <a:rPr lang="en-IE" sz="1400" dirty="0" smtClean="0">
                <a:ea typeface="ＭＳ Ｐゴシック" charset="-128"/>
              </a:rPr>
              <a:t>. </a:t>
            </a:r>
          </a:p>
          <a:p>
            <a:pPr marL="457200" lvl="1" indent="-234950">
              <a:spcBef>
                <a:spcPts val="0"/>
              </a:spcBef>
              <a:buClr>
                <a:schemeClr val="bg2"/>
              </a:buClr>
            </a:pPr>
            <a:r>
              <a:rPr lang="ru-RU" sz="1400" dirty="0" smtClean="0">
                <a:ea typeface="ＭＳ Ｐゴシック" charset="-128"/>
              </a:rPr>
              <a:t>Администрирование мультимедиа</a:t>
            </a:r>
            <a:endParaRPr lang="en-IE" sz="1400" dirty="0" smtClean="0">
              <a:ea typeface="ＭＳ Ｐゴシック" charset="-128"/>
            </a:endParaRPr>
          </a:p>
          <a:p>
            <a:pPr marL="692150" lvl="2" indent="-234950">
              <a:spcBef>
                <a:spcPts val="0"/>
              </a:spcBef>
              <a:buClr>
                <a:schemeClr val="bg2"/>
              </a:buClr>
            </a:pPr>
            <a:r>
              <a:rPr lang="ru-RU" sz="1400" dirty="0">
                <a:ea typeface="ＭＳ Ｐゴシック" charset="-128"/>
              </a:rPr>
              <a:t>Настройка правил для разбора сообщений по ключевым словам и фразам</a:t>
            </a:r>
          </a:p>
          <a:p>
            <a:pPr marL="692150" lvl="2" indent="-234950">
              <a:spcBef>
                <a:spcPts val="0"/>
              </a:spcBef>
              <a:buClr>
                <a:schemeClr val="bg2"/>
              </a:buClr>
            </a:pPr>
            <a:r>
              <a:rPr lang="ru-RU" sz="1400" dirty="0" smtClean="0">
                <a:ea typeface="ＭＳ Ｐゴシック" charset="-128"/>
              </a:rPr>
              <a:t>автоответ на основе анализа фразы или готовые варианты ответа для агента</a:t>
            </a:r>
            <a:endParaRPr lang="en-IE" sz="1400" dirty="0" smtClean="0">
              <a:ea typeface="ＭＳ Ｐゴシック" charset="-128"/>
            </a:endParaRPr>
          </a:p>
          <a:p>
            <a:pPr marL="457200" lvl="1" indent="-234950">
              <a:spcBef>
                <a:spcPts val="0"/>
              </a:spcBef>
              <a:buClr>
                <a:schemeClr val="bg2"/>
              </a:buClr>
            </a:pPr>
            <a:r>
              <a:rPr lang="en-IE" sz="1400" dirty="0" smtClean="0">
                <a:ea typeface="ＭＳ Ｐゴシック" charset="-128"/>
              </a:rPr>
              <a:t>Agent Desktop</a:t>
            </a:r>
          </a:p>
          <a:p>
            <a:pPr marL="692150" lvl="2" indent="-234950">
              <a:spcBef>
                <a:spcPts val="0"/>
              </a:spcBef>
              <a:buClr>
                <a:schemeClr val="bg2"/>
              </a:buClr>
            </a:pPr>
            <a:r>
              <a:rPr lang="ru-RU" sz="1400" dirty="0" smtClean="0">
                <a:ea typeface="ＭＳ Ｐゴシック" charset="-128"/>
              </a:rPr>
              <a:t>Полная возможность</a:t>
            </a:r>
            <a:r>
              <a:rPr lang="en-IE" sz="1400" dirty="0" smtClean="0">
                <a:ea typeface="ＭＳ Ｐゴシック" charset="-128"/>
              </a:rPr>
              <a:t> </a:t>
            </a:r>
            <a:r>
              <a:rPr lang="ru-RU" sz="1400" dirty="0" smtClean="0">
                <a:ea typeface="ＭＳ Ｐゴシック" charset="-128"/>
              </a:rPr>
              <a:t>редактирования </a:t>
            </a:r>
            <a:r>
              <a:rPr lang="en-IE" sz="1400" dirty="0" smtClean="0">
                <a:ea typeface="ＭＳ Ｐゴシック" charset="-128"/>
              </a:rPr>
              <a:t>email, </a:t>
            </a:r>
            <a:r>
              <a:rPr lang="ru-RU" sz="1400" dirty="0" smtClean="0">
                <a:ea typeface="ＭＳ Ｐゴシック" charset="-128"/>
              </a:rPr>
              <a:t>нет необходимости в почтовом клиенте</a:t>
            </a:r>
            <a:endParaRPr lang="en-IE" sz="1400" dirty="0" smtClean="0">
              <a:ea typeface="ＭＳ Ｐゴシック" charset="-128"/>
            </a:endParaRPr>
          </a:p>
          <a:p>
            <a:pPr marL="692150" lvl="2" indent="-234950">
              <a:spcBef>
                <a:spcPts val="0"/>
              </a:spcBef>
              <a:buClr>
                <a:schemeClr val="bg2"/>
              </a:buClr>
            </a:pPr>
            <a:r>
              <a:rPr lang="ru-RU" sz="1400" dirty="0">
                <a:ea typeface="ＭＳ Ｐゴシック" charset="-128"/>
              </a:rPr>
              <a:t>п</a:t>
            </a:r>
            <a:r>
              <a:rPr lang="ru-RU" sz="1400" dirty="0" smtClean="0">
                <a:ea typeface="ＭＳ Ｐゴシック" charset="-128"/>
              </a:rPr>
              <a:t>редыдущее взаимодействие с клиентом</a:t>
            </a:r>
            <a:endParaRPr lang="en-IE" sz="1400" dirty="0" smtClean="0">
              <a:ea typeface="ＭＳ Ｐゴシック" charset="-128"/>
            </a:endParaRPr>
          </a:p>
          <a:p>
            <a:pPr marL="457200" lvl="1" indent="-234950">
              <a:spcBef>
                <a:spcPts val="0"/>
              </a:spcBef>
              <a:buClr>
                <a:schemeClr val="bg2"/>
              </a:buClr>
            </a:pPr>
            <a:r>
              <a:rPr lang="ru-RU" sz="1400" dirty="0" smtClean="0">
                <a:ea typeface="ＭＳ Ｐゴシック" charset="-128"/>
              </a:rPr>
              <a:t>Отчетность</a:t>
            </a:r>
            <a:endParaRPr lang="en-IE" sz="1400" dirty="0" smtClean="0">
              <a:ea typeface="ＭＳ Ｐゴシック" charset="-128"/>
            </a:endParaRPr>
          </a:p>
          <a:p>
            <a:pPr marL="692150" lvl="2" indent="-234950">
              <a:spcBef>
                <a:spcPts val="0"/>
              </a:spcBef>
              <a:buClr>
                <a:schemeClr val="bg2"/>
              </a:buClr>
            </a:pPr>
            <a:r>
              <a:rPr lang="ru-RU" sz="1400" dirty="0" smtClean="0">
                <a:ea typeface="ＭＳ Ｐゴシック" charset="-128"/>
              </a:rPr>
              <a:t>отображение производительности агента вместе с голосовыми вызовами</a:t>
            </a:r>
            <a:endParaRPr lang="en-IE" sz="1400" dirty="0" smtClean="0">
              <a:ea typeface="ＭＳ Ｐゴシック" charset="-128"/>
            </a:endParaRPr>
          </a:p>
          <a:p>
            <a:pPr marL="692150" lvl="2" indent="-234950">
              <a:spcBef>
                <a:spcPts val="0"/>
              </a:spcBef>
              <a:buClr>
                <a:schemeClr val="bg2"/>
              </a:buClr>
            </a:pPr>
            <a:r>
              <a:rPr lang="ru-RU" sz="1400" dirty="0" smtClean="0">
                <a:ea typeface="ＭＳ Ｐゴシック" charset="-128"/>
              </a:rPr>
              <a:t>отчетность об уровне сервиса для ММ</a:t>
            </a:r>
            <a:endParaRPr lang="en-IE" sz="1400" dirty="0" smtClean="0">
              <a:ea typeface="ＭＳ Ｐゴシック" charset="-128"/>
            </a:endParaRPr>
          </a:p>
          <a:p>
            <a:pPr marL="342900" indent="-342900">
              <a:spcBef>
                <a:spcPts val="600"/>
              </a:spcBef>
              <a:spcAft>
                <a:spcPts val="600"/>
              </a:spcAft>
              <a:buClr>
                <a:schemeClr val="bg2"/>
              </a:buClr>
            </a:pPr>
            <a:r>
              <a:rPr lang="ru-RU" sz="2000" dirty="0" smtClean="0"/>
              <a:t>Как это работает</a:t>
            </a:r>
            <a:r>
              <a:rPr lang="en-IE" sz="2000" dirty="0" smtClean="0"/>
              <a:t>?</a:t>
            </a:r>
          </a:p>
          <a:p>
            <a:pPr marL="457200" lvl="1" indent="-234950">
              <a:lnSpc>
                <a:spcPct val="100000"/>
              </a:lnSpc>
              <a:spcBef>
                <a:spcPts val="0"/>
              </a:spcBef>
              <a:buClr>
                <a:schemeClr val="bg2"/>
              </a:buClr>
            </a:pPr>
            <a:r>
              <a:rPr lang="en-IE" sz="1400" dirty="0" err="1" smtClean="0">
                <a:ea typeface="ＭＳ Ｐゴシック" charset="-128"/>
              </a:rPr>
              <a:t>EmailManager</a:t>
            </a:r>
            <a:r>
              <a:rPr lang="en-IE" sz="1400" dirty="0" smtClean="0">
                <a:ea typeface="ＭＳ Ｐゴシック" charset="-128"/>
              </a:rPr>
              <a:t> </a:t>
            </a:r>
            <a:r>
              <a:rPr lang="ru-RU" sz="1400" dirty="0" smtClean="0">
                <a:ea typeface="ＭＳ Ｐゴシック" charset="-128"/>
              </a:rPr>
              <a:t>забирает входящую почту</a:t>
            </a:r>
            <a:r>
              <a:rPr lang="en-IE" sz="1400" dirty="0" smtClean="0">
                <a:ea typeface="ＭＳ Ｐゴシック" charset="-128"/>
              </a:rPr>
              <a:t>. </a:t>
            </a:r>
            <a:r>
              <a:rPr lang="ru-RU" sz="1400" dirty="0" smtClean="0">
                <a:ea typeface="ＭＳ Ｐゴシック" charset="-128"/>
              </a:rPr>
              <a:t>После анализа</a:t>
            </a:r>
            <a:r>
              <a:rPr lang="en-IE" sz="1400" dirty="0" smtClean="0">
                <a:ea typeface="ＭＳ Ｐゴシック" charset="-128"/>
              </a:rPr>
              <a:t>,</a:t>
            </a:r>
            <a:r>
              <a:rPr lang="ru-RU" sz="1400" dirty="0" smtClean="0">
                <a:ea typeface="ＭＳ Ｐゴシック" charset="-128"/>
              </a:rPr>
              <a:t> почта сохраняется в базе</a:t>
            </a:r>
            <a:r>
              <a:rPr lang="en-IE" sz="1400" dirty="0" smtClean="0">
                <a:ea typeface="ＭＳ Ｐゴシック" charset="-128"/>
              </a:rPr>
              <a:t> CCMM </a:t>
            </a:r>
            <a:r>
              <a:rPr lang="ru-RU" sz="1400" dirty="0" smtClean="0">
                <a:ea typeface="ＭＳ Ｐゴシック" charset="-128"/>
              </a:rPr>
              <a:t>и ставится в очередь</a:t>
            </a:r>
            <a:r>
              <a:rPr lang="en-IE" sz="1400" dirty="0" smtClean="0">
                <a:ea typeface="ＭＳ Ｐゴシック" charset="-128"/>
              </a:rPr>
              <a:t>. Agent Desktop </a:t>
            </a:r>
            <a:r>
              <a:rPr lang="ru-RU" sz="1400" dirty="0" smtClean="0">
                <a:ea typeface="ＭＳ Ｐゴシック" charset="-128"/>
              </a:rPr>
              <a:t>получает почту из базы </a:t>
            </a:r>
            <a:r>
              <a:rPr lang="en-IE" sz="1400" dirty="0" smtClean="0">
                <a:ea typeface="ＭＳ Ｐゴシック" charset="-128"/>
              </a:rPr>
              <a:t>CCMM, </a:t>
            </a:r>
            <a:r>
              <a:rPr lang="ru-RU" sz="1400" dirty="0" smtClean="0">
                <a:ea typeface="ＭＳ Ｐゴシック" charset="-128"/>
              </a:rPr>
              <a:t>ответ сохраняется в базе и</a:t>
            </a:r>
            <a:r>
              <a:rPr lang="en-IE" sz="1400" dirty="0" smtClean="0">
                <a:ea typeface="ＭＳ Ｐゴシック" charset="-128"/>
              </a:rPr>
              <a:t> </a:t>
            </a:r>
            <a:r>
              <a:rPr lang="en-IE" sz="1400" dirty="0" err="1" smtClean="0">
                <a:ea typeface="ＭＳ Ｐゴシック" charset="-128"/>
              </a:rPr>
              <a:t>EmailManager</a:t>
            </a:r>
            <a:r>
              <a:rPr lang="en-IE" sz="1400" dirty="0" smtClean="0">
                <a:ea typeface="ＭＳ Ｐゴシック" charset="-128"/>
              </a:rPr>
              <a:t> </a:t>
            </a:r>
            <a:r>
              <a:rPr lang="ru-RU" sz="1400" dirty="0" smtClean="0">
                <a:ea typeface="ＭＳ Ｐゴシック" charset="-128"/>
              </a:rPr>
              <a:t>отправляет ответ на </a:t>
            </a:r>
            <a:r>
              <a:rPr lang="en-IE" sz="1400" dirty="0" smtClean="0">
                <a:ea typeface="ＭＳ Ｐゴシック" charset="-128"/>
              </a:rPr>
              <a:t>SMTP </a:t>
            </a:r>
            <a:r>
              <a:rPr lang="ru-RU" sz="1400" dirty="0" smtClean="0">
                <a:ea typeface="ＭＳ Ｐゴシック" charset="-128"/>
              </a:rPr>
              <a:t>сервер</a:t>
            </a:r>
            <a:r>
              <a:rPr lang="en-IE" sz="1400" dirty="0" smtClean="0">
                <a:ea typeface="ＭＳ Ｐゴシック" charset="-128"/>
              </a:rPr>
              <a:t>.</a:t>
            </a:r>
          </a:p>
        </p:txBody>
      </p:sp>
      <p:pic>
        <p:nvPicPr>
          <p:cNvPr id="430083" name="Picture 8" descr="email1"/>
          <p:cNvPicPr>
            <a:picLocks noChangeAspect="1" noChangeArrowheads="1"/>
          </p:cNvPicPr>
          <p:nvPr/>
        </p:nvPicPr>
        <p:blipFill>
          <a:blip r:embed="rId4" cstate="print"/>
          <a:srcRect/>
          <a:stretch>
            <a:fillRect/>
          </a:stretch>
        </p:blipFill>
        <p:spPr bwMode="auto">
          <a:xfrm>
            <a:off x="4649788" y="3213100"/>
            <a:ext cx="4376737" cy="3087688"/>
          </a:xfrm>
          <a:prstGeom prst="rect">
            <a:avLst/>
          </a:prstGeom>
          <a:noFill/>
          <a:ln w="9525">
            <a:noFill/>
            <a:miter lim="800000"/>
            <a:headEnd/>
            <a:tailEnd/>
          </a:ln>
        </p:spPr>
      </p:pic>
      <p:sp>
        <p:nvSpPr>
          <p:cNvPr id="430084" name="Rectangle 7"/>
          <p:cNvSpPr>
            <a:spLocks noChangeArrowheads="1"/>
          </p:cNvSpPr>
          <p:nvPr/>
        </p:nvSpPr>
        <p:spPr bwMode="auto">
          <a:xfrm>
            <a:off x="312118" y="548680"/>
            <a:ext cx="7054850" cy="482600"/>
          </a:xfrm>
          <a:prstGeom prst="rect">
            <a:avLst/>
          </a:prstGeom>
          <a:noFill/>
          <a:ln w="9525">
            <a:noFill/>
            <a:miter lim="800000"/>
            <a:headEnd/>
            <a:tailEnd/>
          </a:ln>
        </p:spPr>
        <p:txBody>
          <a:bodyPr anchor="b"/>
          <a:lstStyle/>
          <a:p>
            <a:pPr eaLnBrk="0" hangingPunct="0"/>
            <a:r>
              <a:rPr lang="ru-RU" sz="2400" dirty="0" smtClean="0">
                <a:solidFill>
                  <a:schemeClr val="bg1"/>
                </a:solidFill>
              </a:rPr>
              <a:t>Обработка </a:t>
            </a:r>
            <a:r>
              <a:rPr lang="en-GB" sz="2400" dirty="0" smtClean="0">
                <a:solidFill>
                  <a:schemeClr val="bg1"/>
                </a:solidFill>
              </a:rPr>
              <a:t>Email </a:t>
            </a:r>
            <a:r>
              <a:rPr lang="ru-RU" sz="2400" dirty="0" smtClean="0">
                <a:solidFill>
                  <a:schemeClr val="bg1"/>
                </a:solidFill>
              </a:rPr>
              <a:t>с</a:t>
            </a:r>
            <a:r>
              <a:rPr lang="en-GB" sz="2400" dirty="0" smtClean="0">
                <a:solidFill>
                  <a:schemeClr val="bg1"/>
                </a:solidFill>
              </a:rPr>
              <a:t> </a:t>
            </a:r>
            <a:r>
              <a:rPr lang="en-GB" sz="2400" dirty="0">
                <a:solidFill>
                  <a:schemeClr val="bg1"/>
                </a:solidFill>
              </a:rPr>
              <a:t>CCMM</a:t>
            </a:r>
          </a:p>
        </p:txBody>
      </p:sp>
      <p:sp>
        <p:nvSpPr>
          <p:cNvPr id="430086" name="Slide Number Placeholder 7"/>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0A7DD6B-ACD5-4441-ACEE-C3EFD40C92B6}" type="slidenum">
              <a:rPr lang="en-US" smtClean="0">
                <a:latin typeface="Arial" charset="0"/>
                <a:cs typeface="Arial" charset="0"/>
              </a:rPr>
              <a:pPr/>
              <a:t>23</a:t>
            </a:fld>
            <a:endParaRPr lang="en-US" smtClean="0">
              <a:latin typeface="Arial" charset="0"/>
              <a:cs typeface="Arial" charset="0"/>
            </a:endParaRPr>
          </a:p>
        </p:txBody>
      </p:sp>
    </p:spTree>
    <p:custDataLst>
      <p:tags r:id="rId1"/>
    </p:custDataLst>
    <p:extLst>
      <p:ext uri="{BB962C8B-B14F-4D97-AF65-F5344CB8AC3E}">
        <p14:creationId xmlns:p14="http://schemas.microsoft.com/office/powerpoint/2010/main" xmlns="" val="3070136083"/>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5201" name="Group 2"/>
          <p:cNvGrpSpPr>
            <a:grpSpLocks/>
          </p:cNvGrpSpPr>
          <p:nvPr/>
        </p:nvGrpSpPr>
        <p:grpSpPr bwMode="auto">
          <a:xfrm>
            <a:off x="2130425" y="3157538"/>
            <a:ext cx="914400" cy="533400"/>
            <a:chOff x="2592" y="3120"/>
            <a:chExt cx="672" cy="432"/>
          </a:xfrm>
        </p:grpSpPr>
        <p:sp>
          <p:nvSpPr>
            <p:cNvPr id="435278" name="Rectangle 3"/>
            <p:cNvSpPr>
              <a:spLocks noChangeArrowheads="1"/>
            </p:cNvSpPr>
            <p:nvPr/>
          </p:nvSpPr>
          <p:spPr bwMode="auto">
            <a:xfrm>
              <a:off x="2592" y="3120"/>
              <a:ext cx="672" cy="432"/>
            </a:xfrm>
            <a:prstGeom prst="rect">
              <a:avLst/>
            </a:prstGeom>
            <a:solidFill>
              <a:srgbClr val="99CCFF"/>
            </a:solidFill>
            <a:ln w="9525">
              <a:solidFill>
                <a:schemeClr val="tx1"/>
              </a:solidFill>
              <a:miter lim="800000"/>
              <a:headEnd/>
              <a:tailEnd/>
            </a:ln>
          </p:spPr>
          <p:txBody>
            <a:bodyPr wrap="none" lIns="0" tIns="0" rIns="0" bIns="0" anchorCtr="1"/>
            <a:lstStyle/>
            <a:p>
              <a:endParaRPr lang="ga-IE" sz="1100"/>
            </a:p>
          </p:txBody>
        </p:sp>
        <p:sp>
          <p:nvSpPr>
            <p:cNvPr id="435279" name="Text Box 4"/>
            <p:cNvSpPr txBox="1">
              <a:spLocks noChangeArrowheads="1"/>
            </p:cNvSpPr>
            <p:nvPr/>
          </p:nvSpPr>
          <p:spPr bwMode="auto">
            <a:xfrm>
              <a:off x="2688" y="3264"/>
              <a:ext cx="480" cy="274"/>
            </a:xfrm>
            <a:prstGeom prst="rect">
              <a:avLst/>
            </a:prstGeom>
            <a:solidFill>
              <a:srgbClr val="99CCFF"/>
            </a:solidFill>
            <a:ln w="9525">
              <a:noFill/>
              <a:miter lim="800000"/>
              <a:headEnd/>
              <a:tailEnd/>
            </a:ln>
          </p:spPr>
          <p:txBody>
            <a:bodyPr lIns="0" tIns="0" rIns="0" bIns="0" anchorCtr="1">
              <a:spAutoFit/>
            </a:bodyPr>
            <a:lstStyle/>
            <a:p>
              <a:pPr>
                <a:spcBef>
                  <a:spcPct val="50000"/>
                </a:spcBef>
              </a:pPr>
              <a:r>
                <a:rPr lang="en-GB" sz="1100"/>
                <a:t>Key Word  Group 2</a:t>
              </a:r>
              <a:endParaRPr lang="en-US" sz="1100"/>
            </a:p>
          </p:txBody>
        </p:sp>
      </p:grpSp>
      <p:sp>
        <p:nvSpPr>
          <p:cNvPr id="435202" name="Text Box 5"/>
          <p:cNvSpPr txBox="1">
            <a:spLocks noChangeArrowheads="1"/>
          </p:cNvSpPr>
          <p:nvPr/>
        </p:nvSpPr>
        <p:spPr bwMode="auto">
          <a:xfrm>
            <a:off x="5508625" y="3644900"/>
            <a:ext cx="493713" cy="457200"/>
          </a:xfrm>
          <a:prstGeom prst="rect">
            <a:avLst/>
          </a:prstGeom>
          <a:noFill/>
          <a:ln w="9525">
            <a:noFill/>
            <a:miter lim="800000"/>
            <a:headEnd/>
            <a:tailEnd/>
          </a:ln>
        </p:spPr>
        <p:txBody>
          <a:bodyPr>
            <a:spAutoFit/>
          </a:bodyPr>
          <a:lstStyle/>
          <a:p>
            <a:pPr algn="ctr" eaLnBrk="0" hangingPunct="0">
              <a:spcBef>
                <a:spcPct val="50000"/>
              </a:spcBef>
            </a:pPr>
            <a:r>
              <a:rPr lang="en-GB" sz="2400"/>
              <a:t>=</a:t>
            </a:r>
            <a:endParaRPr lang="en-US" sz="2400"/>
          </a:p>
        </p:txBody>
      </p:sp>
      <p:sp>
        <p:nvSpPr>
          <p:cNvPr id="435203" name="Text Box 6"/>
          <p:cNvSpPr txBox="1">
            <a:spLocks noChangeArrowheads="1"/>
          </p:cNvSpPr>
          <p:nvPr/>
        </p:nvSpPr>
        <p:spPr bwMode="auto">
          <a:xfrm>
            <a:off x="3132138" y="3716338"/>
            <a:ext cx="411162" cy="396875"/>
          </a:xfrm>
          <a:prstGeom prst="rect">
            <a:avLst/>
          </a:prstGeom>
          <a:noFill/>
          <a:ln w="9525">
            <a:noFill/>
            <a:miter lim="800000"/>
            <a:headEnd/>
            <a:tailEnd/>
          </a:ln>
        </p:spPr>
        <p:txBody>
          <a:bodyPr>
            <a:spAutoFit/>
          </a:bodyPr>
          <a:lstStyle/>
          <a:p>
            <a:pPr algn="ctr" eaLnBrk="0" hangingPunct="0">
              <a:spcBef>
                <a:spcPct val="50000"/>
              </a:spcBef>
            </a:pPr>
            <a:r>
              <a:rPr lang="en-GB" sz="2000"/>
              <a:t>+</a:t>
            </a:r>
            <a:endParaRPr lang="en-US" sz="2000"/>
          </a:p>
        </p:txBody>
      </p:sp>
      <p:sp>
        <p:nvSpPr>
          <p:cNvPr id="435204" name="Text Box 7"/>
          <p:cNvSpPr txBox="1">
            <a:spLocks noChangeArrowheads="1"/>
          </p:cNvSpPr>
          <p:nvPr/>
        </p:nvSpPr>
        <p:spPr bwMode="auto">
          <a:xfrm>
            <a:off x="1681163" y="3756025"/>
            <a:ext cx="412750" cy="396875"/>
          </a:xfrm>
          <a:prstGeom prst="rect">
            <a:avLst/>
          </a:prstGeom>
          <a:noFill/>
          <a:ln w="9525">
            <a:noFill/>
            <a:miter lim="800000"/>
            <a:headEnd/>
            <a:tailEnd/>
          </a:ln>
        </p:spPr>
        <p:txBody>
          <a:bodyPr>
            <a:spAutoFit/>
          </a:bodyPr>
          <a:lstStyle/>
          <a:p>
            <a:pPr algn="ctr" eaLnBrk="0" hangingPunct="0">
              <a:spcBef>
                <a:spcPct val="50000"/>
              </a:spcBef>
            </a:pPr>
            <a:r>
              <a:rPr lang="en-GB" sz="2000"/>
              <a:t>+</a:t>
            </a:r>
            <a:endParaRPr lang="en-US" sz="2000"/>
          </a:p>
        </p:txBody>
      </p:sp>
      <p:grpSp>
        <p:nvGrpSpPr>
          <p:cNvPr id="435205" name="Group 10"/>
          <p:cNvGrpSpPr>
            <a:grpSpLocks/>
          </p:cNvGrpSpPr>
          <p:nvPr/>
        </p:nvGrpSpPr>
        <p:grpSpPr bwMode="auto">
          <a:xfrm>
            <a:off x="6156325" y="2349500"/>
            <a:ext cx="1027113" cy="795338"/>
            <a:chOff x="3553" y="1692"/>
            <a:chExt cx="591" cy="501"/>
          </a:xfrm>
        </p:grpSpPr>
        <p:grpSp>
          <p:nvGrpSpPr>
            <p:cNvPr id="435273" name="Group 11"/>
            <p:cNvGrpSpPr>
              <a:grpSpLocks/>
            </p:cNvGrpSpPr>
            <p:nvPr/>
          </p:nvGrpSpPr>
          <p:grpSpPr bwMode="auto">
            <a:xfrm>
              <a:off x="3553" y="1692"/>
              <a:ext cx="576" cy="336"/>
              <a:chOff x="2592" y="3120"/>
              <a:chExt cx="672" cy="432"/>
            </a:xfrm>
          </p:grpSpPr>
          <p:sp>
            <p:nvSpPr>
              <p:cNvPr id="435276" name="Rectangle 12"/>
              <p:cNvSpPr>
                <a:spLocks noChangeArrowheads="1"/>
              </p:cNvSpPr>
              <p:nvPr/>
            </p:nvSpPr>
            <p:spPr bwMode="auto">
              <a:xfrm>
                <a:off x="2592" y="3120"/>
                <a:ext cx="672" cy="432"/>
              </a:xfrm>
              <a:prstGeom prst="rect">
                <a:avLst/>
              </a:prstGeom>
              <a:solidFill>
                <a:srgbClr val="FF0000"/>
              </a:solidFill>
              <a:ln w="9525">
                <a:solidFill>
                  <a:schemeClr val="tx1"/>
                </a:solidFill>
                <a:miter lim="800000"/>
                <a:headEnd/>
                <a:tailEnd/>
              </a:ln>
            </p:spPr>
            <p:txBody>
              <a:bodyPr wrap="none" lIns="0" tIns="0" rIns="0" bIns="0" anchorCtr="1"/>
              <a:lstStyle/>
              <a:p>
                <a:endParaRPr lang="ga-IE" sz="1100"/>
              </a:p>
            </p:txBody>
          </p:sp>
          <p:sp>
            <p:nvSpPr>
              <p:cNvPr id="435277" name="Text Box 13"/>
              <p:cNvSpPr txBox="1">
                <a:spLocks noChangeArrowheads="1"/>
              </p:cNvSpPr>
              <p:nvPr/>
            </p:nvSpPr>
            <p:spPr bwMode="auto">
              <a:xfrm>
                <a:off x="2688" y="3264"/>
                <a:ext cx="480" cy="137"/>
              </a:xfrm>
              <a:prstGeom prst="rect">
                <a:avLst/>
              </a:prstGeom>
              <a:solidFill>
                <a:srgbClr val="FF0000"/>
              </a:solidFill>
              <a:ln w="9525">
                <a:noFill/>
                <a:miter lim="800000"/>
                <a:headEnd/>
                <a:tailEnd/>
              </a:ln>
            </p:spPr>
            <p:txBody>
              <a:bodyPr lIns="0" tIns="0" rIns="0" bIns="0" anchorCtr="1">
                <a:spAutoFit/>
              </a:bodyPr>
              <a:lstStyle/>
              <a:p>
                <a:pPr>
                  <a:spcBef>
                    <a:spcPct val="50000"/>
                  </a:spcBef>
                </a:pPr>
                <a:r>
                  <a:rPr lang="en-GB" sz="1100"/>
                  <a:t>Skillset</a:t>
                </a:r>
                <a:endParaRPr lang="en-US" sz="1100"/>
              </a:p>
            </p:txBody>
          </p:sp>
        </p:grpSp>
        <p:sp>
          <p:nvSpPr>
            <p:cNvPr id="435274" name="AutoShape 14"/>
            <p:cNvSpPr>
              <a:spLocks noChangeArrowheads="1"/>
            </p:cNvSpPr>
            <p:nvPr/>
          </p:nvSpPr>
          <p:spPr bwMode="auto">
            <a:xfrm>
              <a:off x="4000" y="1763"/>
              <a:ext cx="144" cy="209"/>
            </a:xfrm>
            <a:prstGeom prst="downArrow">
              <a:avLst>
                <a:gd name="adj1" fmla="val 50000"/>
                <a:gd name="adj2" fmla="val 58331"/>
              </a:avLst>
            </a:prstGeom>
            <a:solidFill>
              <a:srgbClr val="FF0000"/>
            </a:solidFill>
            <a:ln w="9525">
              <a:solidFill>
                <a:schemeClr val="tx1"/>
              </a:solidFill>
              <a:miter lim="800000"/>
              <a:headEnd/>
              <a:tailEnd/>
            </a:ln>
          </p:spPr>
          <p:txBody>
            <a:bodyPr anchor="ctr">
              <a:spAutoFit/>
            </a:bodyPr>
            <a:lstStyle/>
            <a:p>
              <a:endParaRPr lang="ga-IE" sz="1100"/>
            </a:p>
          </p:txBody>
        </p:sp>
        <p:sp>
          <p:nvSpPr>
            <p:cNvPr id="435275" name="Text Box 15"/>
            <p:cNvSpPr txBox="1">
              <a:spLocks noChangeArrowheads="1"/>
            </p:cNvSpPr>
            <p:nvPr/>
          </p:nvSpPr>
          <p:spPr bwMode="auto">
            <a:xfrm>
              <a:off x="3553" y="2028"/>
              <a:ext cx="576" cy="16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t>EM_Support</a:t>
              </a:r>
            </a:p>
          </p:txBody>
        </p:sp>
      </p:grpSp>
      <p:sp>
        <p:nvSpPr>
          <p:cNvPr id="435206" name="Text Box 16"/>
          <p:cNvSpPr txBox="1">
            <a:spLocks noChangeArrowheads="1"/>
          </p:cNvSpPr>
          <p:nvPr/>
        </p:nvSpPr>
        <p:spPr bwMode="auto">
          <a:xfrm>
            <a:off x="2130425" y="3690938"/>
            <a:ext cx="914400" cy="12779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t>finance</a:t>
            </a:r>
          </a:p>
          <a:p>
            <a:pPr algn="ctr" eaLnBrk="0" hangingPunct="0">
              <a:spcBef>
                <a:spcPct val="50000"/>
              </a:spcBef>
            </a:pPr>
            <a:r>
              <a:rPr lang="en-GB" sz="1100"/>
              <a:t>lending</a:t>
            </a:r>
          </a:p>
          <a:p>
            <a:pPr algn="ctr" eaLnBrk="0" hangingPunct="0">
              <a:spcBef>
                <a:spcPct val="50000"/>
              </a:spcBef>
            </a:pPr>
            <a:r>
              <a:rPr lang="en-GB" sz="1100"/>
              <a:t>financial</a:t>
            </a:r>
          </a:p>
          <a:p>
            <a:pPr algn="ctr" eaLnBrk="0" hangingPunct="0">
              <a:spcBef>
                <a:spcPct val="50000"/>
              </a:spcBef>
            </a:pPr>
            <a:r>
              <a:rPr lang="en-GB" sz="1100"/>
              <a:t>Loan</a:t>
            </a:r>
          </a:p>
          <a:p>
            <a:pPr algn="ctr" eaLnBrk="0" hangingPunct="0">
              <a:spcBef>
                <a:spcPct val="50000"/>
              </a:spcBef>
            </a:pPr>
            <a:r>
              <a:rPr lang="en-GB" sz="1100"/>
              <a:t>mortgage</a:t>
            </a:r>
          </a:p>
        </p:txBody>
      </p:sp>
      <p:grpSp>
        <p:nvGrpSpPr>
          <p:cNvPr id="435207" name="Group 17"/>
          <p:cNvGrpSpPr>
            <a:grpSpLocks/>
          </p:cNvGrpSpPr>
          <p:nvPr/>
        </p:nvGrpSpPr>
        <p:grpSpPr bwMode="auto">
          <a:xfrm>
            <a:off x="7380288" y="3860800"/>
            <a:ext cx="1223962" cy="795338"/>
            <a:chOff x="3553" y="2700"/>
            <a:chExt cx="591" cy="501"/>
          </a:xfrm>
        </p:grpSpPr>
        <p:grpSp>
          <p:nvGrpSpPr>
            <p:cNvPr id="435268" name="Group 18"/>
            <p:cNvGrpSpPr>
              <a:grpSpLocks/>
            </p:cNvGrpSpPr>
            <p:nvPr/>
          </p:nvGrpSpPr>
          <p:grpSpPr bwMode="auto">
            <a:xfrm>
              <a:off x="3553" y="2700"/>
              <a:ext cx="576" cy="336"/>
              <a:chOff x="2592" y="3120"/>
              <a:chExt cx="672" cy="432"/>
            </a:xfrm>
          </p:grpSpPr>
          <p:sp>
            <p:nvSpPr>
              <p:cNvPr id="435271" name="Rectangle 19"/>
              <p:cNvSpPr>
                <a:spLocks noChangeArrowheads="1"/>
              </p:cNvSpPr>
              <p:nvPr/>
            </p:nvSpPr>
            <p:spPr bwMode="auto">
              <a:xfrm>
                <a:off x="2592" y="3120"/>
                <a:ext cx="672" cy="432"/>
              </a:xfrm>
              <a:prstGeom prst="rect">
                <a:avLst/>
              </a:prstGeom>
              <a:solidFill>
                <a:srgbClr val="99CCFF"/>
              </a:solidFill>
              <a:ln w="9525">
                <a:solidFill>
                  <a:schemeClr val="tx1"/>
                </a:solidFill>
                <a:miter lim="800000"/>
                <a:headEnd/>
                <a:tailEnd/>
              </a:ln>
            </p:spPr>
            <p:txBody>
              <a:bodyPr wrap="none" lIns="0" tIns="0" rIns="0" bIns="0" anchorCtr="1"/>
              <a:lstStyle/>
              <a:p>
                <a:endParaRPr lang="ga-IE" sz="1100"/>
              </a:p>
            </p:txBody>
          </p:sp>
          <p:sp>
            <p:nvSpPr>
              <p:cNvPr id="435272" name="Text Box 20"/>
              <p:cNvSpPr txBox="1">
                <a:spLocks noChangeArrowheads="1"/>
              </p:cNvSpPr>
              <p:nvPr/>
            </p:nvSpPr>
            <p:spPr bwMode="auto">
              <a:xfrm>
                <a:off x="2688" y="3264"/>
                <a:ext cx="480" cy="274"/>
              </a:xfrm>
              <a:prstGeom prst="rect">
                <a:avLst/>
              </a:prstGeom>
              <a:solidFill>
                <a:srgbClr val="99CCFF"/>
              </a:solidFill>
              <a:ln w="9525">
                <a:noFill/>
                <a:miter lim="800000"/>
                <a:headEnd/>
                <a:tailEnd/>
              </a:ln>
            </p:spPr>
            <p:txBody>
              <a:bodyPr lIns="0" tIns="0" rIns="0" bIns="0" anchorCtr="1">
                <a:spAutoFit/>
              </a:bodyPr>
              <a:lstStyle/>
              <a:p>
                <a:pPr>
                  <a:spcBef>
                    <a:spcPct val="50000"/>
                  </a:spcBef>
                </a:pPr>
                <a:r>
                  <a:rPr lang="en-GB" sz="1100"/>
                  <a:t>Preferred Agent</a:t>
                </a:r>
                <a:endParaRPr lang="en-US" sz="1100"/>
              </a:p>
            </p:txBody>
          </p:sp>
        </p:grpSp>
        <p:sp>
          <p:nvSpPr>
            <p:cNvPr id="435269" name="Text Box 21"/>
            <p:cNvSpPr txBox="1">
              <a:spLocks noChangeArrowheads="1"/>
            </p:cNvSpPr>
            <p:nvPr/>
          </p:nvSpPr>
          <p:spPr bwMode="auto">
            <a:xfrm>
              <a:off x="3553" y="3036"/>
              <a:ext cx="576" cy="16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t>1234</a:t>
              </a:r>
            </a:p>
          </p:txBody>
        </p:sp>
        <p:sp>
          <p:nvSpPr>
            <p:cNvPr id="435270" name="AutoShape 22"/>
            <p:cNvSpPr>
              <a:spLocks noChangeArrowheads="1"/>
            </p:cNvSpPr>
            <p:nvPr/>
          </p:nvSpPr>
          <p:spPr bwMode="auto">
            <a:xfrm>
              <a:off x="4000" y="2767"/>
              <a:ext cx="144" cy="219"/>
            </a:xfrm>
            <a:prstGeom prst="downArrow">
              <a:avLst>
                <a:gd name="adj1" fmla="val 50000"/>
                <a:gd name="adj2" fmla="val 58334"/>
              </a:avLst>
            </a:prstGeom>
            <a:solidFill>
              <a:srgbClr val="99CCFF"/>
            </a:solidFill>
            <a:ln w="9525">
              <a:solidFill>
                <a:schemeClr val="tx1"/>
              </a:solidFill>
              <a:miter lim="800000"/>
              <a:headEnd/>
              <a:tailEnd/>
            </a:ln>
          </p:spPr>
          <p:txBody>
            <a:bodyPr anchor="ctr">
              <a:spAutoFit/>
            </a:bodyPr>
            <a:lstStyle/>
            <a:p>
              <a:endParaRPr lang="ga-IE" sz="1100"/>
            </a:p>
          </p:txBody>
        </p:sp>
      </p:grpSp>
      <p:grpSp>
        <p:nvGrpSpPr>
          <p:cNvPr id="435208" name="Group 23"/>
          <p:cNvGrpSpPr>
            <a:grpSpLocks/>
          </p:cNvGrpSpPr>
          <p:nvPr/>
        </p:nvGrpSpPr>
        <p:grpSpPr bwMode="auto">
          <a:xfrm>
            <a:off x="6156325" y="3332163"/>
            <a:ext cx="1066800" cy="1641475"/>
            <a:chOff x="4330" y="2714"/>
            <a:chExt cx="591" cy="1034"/>
          </a:xfrm>
        </p:grpSpPr>
        <p:grpSp>
          <p:nvGrpSpPr>
            <p:cNvPr id="435263" name="Group 24"/>
            <p:cNvGrpSpPr>
              <a:grpSpLocks/>
            </p:cNvGrpSpPr>
            <p:nvPr/>
          </p:nvGrpSpPr>
          <p:grpSpPr bwMode="auto">
            <a:xfrm>
              <a:off x="4330" y="2714"/>
              <a:ext cx="576" cy="336"/>
              <a:chOff x="2592" y="3120"/>
              <a:chExt cx="672" cy="432"/>
            </a:xfrm>
          </p:grpSpPr>
          <p:sp>
            <p:nvSpPr>
              <p:cNvPr id="435266" name="Rectangle 25"/>
              <p:cNvSpPr>
                <a:spLocks noChangeArrowheads="1"/>
              </p:cNvSpPr>
              <p:nvPr/>
            </p:nvSpPr>
            <p:spPr bwMode="auto">
              <a:xfrm>
                <a:off x="2592" y="3120"/>
                <a:ext cx="672" cy="432"/>
              </a:xfrm>
              <a:prstGeom prst="rect">
                <a:avLst/>
              </a:prstGeom>
              <a:solidFill>
                <a:srgbClr val="99CCFF"/>
              </a:solidFill>
              <a:ln w="9525">
                <a:solidFill>
                  <a:schemeClr val="tx1"/>
                </a:solidFill>
                <a:miter lim="800000"/>
                <a:headEnd/>
                <a:tailEnd/>
              </a:ln>
            </p:spPr>
            <p:txBody>
              <a:bodyPr wrap="none" lIns="0" tIns="0" rIns="0" bIns="0" anchorCtr="1"/>
              <a:lstStyle/>
              <a:p>
                <a:endParaRPr lang="ga-IE" sz="1100"/>
              </a:p>
            </p:txBody>
          </p:sp>
          <p:sp>
            <p:nvSpPr>
              <p:cNvPr id="435267" name="Text Box 26"/>
              <p:cNvSpPr txBox="1">
                <a:spLocks noChangeArrowheads="1"/>
              </p:cNvSpPr>
              <p:nvPr/>
            </p:nvSpPr>
            <p:spPr bwMode="auto">
              <a:xfrm>
                <a:off x="2688" y="3264"/>
                <a:ext cx="480" cy="274"/>
              </a:xfrm>
              <a:prstGeom prst="rect">
                <a:avLst/>
              </a:prstGeom>
              <a:solidFill>
                <a:srgbClr val="99CCFF"/>
              </a:solidFill>
              <a:ln w="9525">
                <a:noFill/>
                <a:miter lim="800000"/>
                <a:headEnd/>
                <a:tailEnd/>
              </a:ln>
            </p:spPr>
            <p:txBody>
              <a:bodyPr lIns="0" tIns="0" rIns="0" bIns="0" anchorCtr="1">
                <a:spAutoFit/>
              </a:bodyPr>
              <a:lstStyle/>
              <a:p>
                <a:pPr>
                  <a:spcBef>
                    <a:spcPct val="50000"/>
                  </a:spcBef>
                </a:pPr>
                <a:r>
                  <a:rPr lang="en-GB" sz="1100"/>
                  <a:t>Auto Response</a:t>
                </a:r>
                <a:endParaRPr lang="en-US" sz="1100"/>
              </a:p>
            </p:txBody>
          </p:sp>
        </p:grpSp>
        <p:sp>
          <p:nvSpPr>
            <p:cNvPr id="435264" name="Text Box 27"/>
            <p:cNvSpPr txBox="1">
              <a:spLocks noChangeArrowheads="1"/>
            </p:cNvSpPr>
            <p:nvPr/>
          </p:nvSpPr>
          <p:spPr bwMode="auto">
            <a:xfrm>
              <a:off x="4330" y="3050"/>
              <a:ext cx="576" cy="698"/>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t>Support Reply</a:t>
              </a:r>
            </a:p>
            <a:p>
              <a:pPr algn="ctr" eaLnBrk="0" hangingPunct="0">
                <a:spcBef>
                  <a:spcPct val="50000"/>
                </a:spcBef>
              </a:pPr>
              <a:r>
                <a:rPr lang="en-GB" sz="1100"/>
                <a:t>OR</a:t>
              </a:r>
            </a:p>
            <a:p>
              <a:pPr algn="ctr" eaLnBrk="0" hangingPunct="0">
                <a:spcBef>
                  <a:spcPct val="50000"/>
                </a:spcBef>
              </a:pPr>
              <a:r>
                <a:rPr lang="en-GB" sz="1100"/>
                <a:t>Out-Of-Hours Reply</a:t>
              </a:r>
            </a:p>
          </p:txBody>
        </p:sp>
        <p:sp>
          <p:nvSpPr>
            <p:cNvPr id="435265" name="AutoShape 28"/>
            <p:cNvSpPr>
              <a:spLocks noChangeArrowheads="1"/>
            </p:cNvSpPr>
            <p:nvPr/>
          </p:nvSpPr>
          <p:spPr bwMode="auto">
            <a:xfrm>
              <a:off x="4777" y="2784"/>
              <a:ext cx="144" cy="211"/>
            </a:xfrm>
            <a:prstGeom prst="downArrow">
              <a:avLst>
                <a:gd name="adj1" fmla="val 50000"/>
                <a:gd name="adj2" fmla="val 58333"/>
              </a:avLst>
            </a:prstGeom>
            <a:solidFill>
              <a:srgbClr val="99CCFF"/>
            </a:solidFill>
            <a:ln w="9525">
              <a:solidFill>
                <a:schemeClr val="tx1"/>
              </a:solidFill>
              <a:miter lim="800000"/>
              <a:headEnd/>
              <a:tailEnd/>
            </a:ln>
          </p:spPr>
          <p:txBody>
            <a:bodyPr anchor="ctr">
              <a:spAutoFit/>
            </a:bodyPr>
            <a:lstStyle/>
            <a:p>
              <a:endParaRPr lang="ga-IE" sz="1100"/>
            </a:p>
          </p:txBody>
        </p:sp>
      </p:grpSp>
      <p:grpSp>
        <p:nvGrpSpPr>
          <p:cNvPr id="435209" name="Group 29"/>
          <p:cNvGrpSpPr>
            <a:grpSpLocks/>
          </p:cNvGrpSpPr>
          <p:nvPr/>
        </p:nvGrpSpPr>
        <p:grpSpPr bwMode="auto">
          <a:xfrm>
            <a:off x="7380288" y="2852738"/>
            <a:ext cx="1223962" cy="806450"/>
            <a:chOff x="5040" y="1690"/>
            <a:chExt cx="591" cy="508"/>
          </a:xfrm>
        </p:grpSpPr>
        <p:grpSp>
          <p:nvGrpSpPr>
            <p:cNvPr id="435258" name="Group 30"/>
            <p:cNvGrpSpPr>
              <a:grpSpLocks/>
            </p:cNvGrpSpPr>
            <p:nvPr/>
          </p:nvGrpSpPr>
          <p:grpSpPr bwMode="auto">
            <a:xfrm>
              <a:off x="5040" y="1690"/>
              <a:ext cx="576" cy="336"/>
              <a:chOff x="2592" y="3120"/>
              <a:chExt cx="672" cy="432"/>
            </a:xfrm>
          </p:grpSpPr>
          <p:sp>
            <p:nvSpPr>
              <p:cNvPr id="435261" name="Rectangle 31"/>
              <p:cNvSpPr>
                <a:spLocks noChangeArrowheads="1"/>
              </p:cNvSpPr>
              <p:nvPr/>
            </p:nvSpPr>
            <p:spPr bwMode="auto">
              <a:xfrm>
                <a:off x="2592" y="3120"/>
                <a:ext cx="672" cy="432"/>
              </a:xfrm>
              <a:prstGeom prst="rect">
                <a:avLst/>
              </a:prstGeom>
              <a:solidFill>
                <a:srgbClr val="FF0000"/>
              </a:solidFill>
              <a:ln w="9525">
                <a:solidFill>
                  <a:schemeClr val="tx1"/>
                </a:solidFill>
                <a:miter lim="800000"/>
                <a:headEnd/>
                <a:tailEnd/>
              </a:ln>
            </p:spPr>
            <p:txBody>
              <a:bodyPr wrap="none" lIns="0" tIns="0" rIns="0" bIns="0" anchorCtr="1"/>
              <a:lstStyle/>
              <a:p>
                <a:endParaRPr lang="ga-IE" sz="1100"/>
              </a:p>
            </p:txBody>
          </p:sp>
          <p:sp>
            <p:nvSpPr>
              <p:cNvPr id="435262" name="Text Box 32"/>
              <p:cNvSpPr txBox="1">
                <a:spLocks noChangeArrowheads="1"/>
              </p:cNvSpPr>
              <p:nvPr/>
            </p:nvSpPr>
            <p:spPr bwMode="auto">
              <a:xfrm>
                <a:off x="2688" y="3264"/>
                <a:ext cx="480" cy="137"/>
              </a:xfrm>
              <a:prstGeom prst="rect">
                <a:avLst/>
              </a:prstGeom>
              <a:solidFill>
                <a:srgbClr val="FF0000"/>
              </a:solidFill>
              <a:ln w="9525">
                <a:noFill/>
                <a:miter lim="800000"/>
                <a:headEnd/>
                <a:tailEnd/>
              </a:ln>
            </p:spPr>
            <p:txBody>
              <a:bodyPr lIns="0" tIns="0" rIns="0" bIns="0" anchorCtr="1">
                <a:spAutoFit/>
              </a:bodyPr>
              <a:lstStyle/>
              <a:p>
                <a:pPr>
                  <a:spcBef>
                    <a:spcPct val="50000"/>
                  </a:spcBef>
                </a:pPr>
                <a:r>
                  <a:rPr lang="en-GB" sz="1100"/>
                  <a:t>Priority</a:t>
                </a:r>
                <a:endParaRPr lang="en-US" sz="1100"/>
              </a:p>
            </p:txBody>
          </p:sp>
        </p:grpSp>
        <p:sp>
          <p:nvSpPr>
            <p:cNvPr id="435259" name="Text Box 33"/>
            <p:cNvSpPr txBox="1">
              <a:spLocks noChangeArrowheads="1"/>
            </p:cNvSpPr>
            <p:nvPr/>
          </p:nvSpPr>
          <p:spPr bwMode="auto">
            <a:xfrm>
              <a:off x="5047" y="2033"/>
              <a:ext cx="576" cy="16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t>2</a:t>
              </a:r>
            </a:p>
          </p:txBody>
        </p:sp>
        <p:sp>
          <p:nvSpPr>
            <p:cNvPr id="435260" name="AutoShape 34"/>
            <p:cNvSpPr>
              <a:spLocks noChangeArrowheads="1"/>
            </p:cNvSpPr>
            <p:nvPr/>
          </p:nvSpPr>
          <p:spPr bwMode="auto">
            <a:xfrm>
              <a:off x="5487" y="1764"/>
              <a:ext cx="144" cy="219"/>
            </a:xfrm>
            <a:prstGeom prst="downArrow">
              <a:avLst>
                <a:gd name="adj1" fmla="val 50000"/>
                <a:gd name="adj2" fmla="val 58334"/>
              </a:avLst>
            </a:prstGeom>
            <a:solidFill>
              <a:srgbClr val="FF0000"/>
            </a:solidFill>
            <a:ln w="9525">
              <a:solidFill>
                <a:schemeClr val="tx1"/>
              </a:solidFill>
              <a:miter lim="800000"/>
              <a:headEnd/>
              <a:tailEnd/>
            </a:ln>
          </p:spPr>
          <p:txBody>
            <a:bodyPr anchor="ctr">
              <a:spAutoFit/>
            </a:bodyPr>
            <a:lstStyle/>
            <a:p>
              <a:endParaRPr lang="ga-IE" sz="1100"/>
            </a:p>
          </p:txBody>
        </p:sp>
      </p:grpSp>
      <p:sp>
        <p:nvSpPr>
          <p:cNvPr id="435210" name="Text Box 35"/>
          <p:cNvSpPr txBox="1">
            <a:spLocks noChangeArrowheads="1"/>
          </p:cNvSpPr>
          <p:nvPr/>
        </p:nvSpPr>
        <p:spPr bwMode="auto">
          <a:xfrm>
            <a:off x="6484938" y="1311275"/>
            <a:ext cx="2435225" cy="457200"/>
          </a:xfrm>
          <a:prstGeom prst="rect">
            <a:avLst/>
          </a:prstGeom>
          <a:noFill/>
          <a:ln w="9525">
            <a:noFill/>
            <a:miter lim="800000"/>
            <a:headEnd/>
            <a:tailEnd/>
          </a:ln>
        </p:spPr>
        <p:txBody>
          <a:bodyPr>
            <a:spAutoFit/>
          </a:bodyPr>
          <a:lstStyle/>
          <a:p>
            <a:pPr eaLnBrk="0" hangingPunct="0">
              <a:spcBef>
                <a:spcPct val="50000"/>
              </a:spcBef>
            </a:pPr>
            <a:r>
              <a:rPr lang="en-GB" sz="2400">
                <a:latin typeface="Times" pitchFamily="18" charset="0"/>
              </a:rPr>
              <a:t>Outputs</a:t>
            </a:r>
            <a:endParaRPr lang="en-US" sz="2400">
              <a:latin typeface="Times" pitchFamily="18" charset="0"/>
            </a:endParaRPr>
          </a:p>
        </p:txBody>
      </p:sp>
      <p:grpSp>
        <p:nvGrpSpPr>
          <p:cNvPr id="435211" name="Group 36"/>
          <p:cNvGrpSpPr>
            <a:grpSpLocks/>
          </p:cNvGrpSpPr>
          <p:nvPr/>
        </p:nvGrpSpPr>
        <p:grpSpPr bwMode="auto">
          <a:xfrm>
            <a:off x="2122488" y="1268413"/>
            <a:ext cx="914400" cy="533400"/>
            <a:chOff x="2592" y="3120"/>
            <a:chExt cx="672" cy="432"/>
          </a:xfrm>
        </p:grpSpPr>
        <p:sp>
          <p:nvSpPr>
            <p:cNvPr id="435256" name="Rectangle 37"/>
            <p:cNvSpPr>
              <a:spLocks noChangeArrowheads="1"/>
            </p:cNvSpPr>
            <p:nvPr/>
          </p:nvSpPr>
          <p:spPr bwMode="auto">
            <a:xfrm>
              <a:off x="2592" y="3120"/>
              <a:ext cx="672" cy="432"/>
            </a:xfrm>
            <a:prstGeom prst="rect">
              <a:avLst/>
            </a:prstGeom>
            <a:solidFill>
              <a:srgbClr val="99CCFF"/>
            </a:solidFill>
            <a:ln w="9525">
              <a:solidFill>
                <a:schemeClr val="tx1"/>
              </a:solidFill>
              <a:miter lim="800000"/>
              <a:headEnd/>
              <a:tailEnd/>
            </a:ln>
          </p:spPr>
          <p:txBody>
            <a:bodyPr wrap="none" lIns="0" tIns="0" rIns="0" bIns="0" anchorCtr="1"/>
            <a:lstStyle/>
            <a:p>
              <a:endParaRPr lang="ga-IE" sz="1100"/>
            </a:p>
          </p:txBody>
        </p:sp>
        <p:sp>
          <p:nvSpPr>
            <p:cNvPr id="435257" name="Text Box 38"/>
            <p:cNvSpPr txBox="1">
              <a:spLocks noChangeArrowheads="1"/>
            </p:cNvSpPr>
            <p:nvPr/>
          </p:nvSpPr>
          <p:spPr bwMode="auto">
            <a:xfrm>
              <a:off x="2688" y="3264"/>
              <a:ext cx="480" cy="274"/>
            </a:xfrm>
            <a:prstGeom prst="rect">
              <a:avLst/>
            </a:prstGeom>
            <a:solidFill>
              <a:srgbClr val="99CCFF"/>
            </a:solidFill>
            <a:ln w="9525">
              <a:noFill/>
              <a:miter lim="800000"/>
              <a:headEnd/>
              <a:tailEnd/>
            </a:ln>
          </p:spPr>
          <p:txBody>
            <a:bodyPr lIns="0" tIns="0" rIns="0" bIns="0" anchorCtr="1">
              <a:spAutoFit/>
            </a:bodyPr>
            <a:lstStyle/>
            <a:p>
              <a:pPr>
                <a:spcBef>
                  <a:spcPct val="50000"/>
                </a:spcBef>
              </a:pPr>
              <a:r>
                <a:rPr lang="en-GB" sz="1100"/>
                <a:t>Key Word Group 1</a:t>
              </a:r>
              <a:endParaRPr lang="en-US" sz="1100"/>
            </a:p>
          </p:txBody>
        </p:sp>
      </p:grpSp>
      <p:sp>
        <p:nvSpPr>
          <p:cNvPr id="435212" name="Text Box 39"/>
          <p:cNvSpPr txBox="1">
            <a:spLocks noChangeArrowheads="1"/>
          </p:cNvSpPr>
          <p:nvPr/>
        </p:nvSpPr>
        <p:spPr bwMode="auto">
          <a:xfrm>
            <a:off x="2122488" y="1801813"/>
            <a:ext cx="914400" cy="1023937"/>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t>information</a:t>
            </a:r>
          </a:p>
          <a:p>
            <a:pPr algn="ctr" eaLnBrk="0" hangingPunct="0">
              <a:spcBef>
                <a:spcPct val="50000"/>
              </a:spcBef>
            </a:pPr>
            <a:r>
              <a:rPr lang="en-GB" sz="1100"/>
              <a:t>about</a:t>
            </a:r>
          </a:p>
          <a:p>
            <a:pPr algn="ctr" eaLnBrk="0" hangingPunct="0">
              <a:spcBef>
                <a:spcPct val="50000"/>
              </a:spcBef>
            </a:pPr>
            <a:r>
              <a:rPr lang="en-GB" sz="1100"/>
              <a:t>info</a:t>
            </a:r>
          </a:p>
          <a:p>
            <a:pPr algn="ctr" eaLnBrk="0" hangingPunct="0">
              <a:spcBef>
                <a:spcPct val="50000"/>
              </a:spcBef>
            </a:pPr>
            <a:r>
              <a:rPr lang="en-GB" sz="1100"/>
              <a:t>question</a:t>
            </a:r>
          </a:p>
        </p:txBody>
      </p:sp>
      <p:grpSp>
        <p:nvGrpSpPr>
          <p:cNvPr id="435213" name="Group 40"/>
          <p:cNvGrpSpPr>
            <a:grpSpLocks/>
          </p:cNvGrpSpPr>
          <p:nvPr/>
        </p:nvGrpSpPr>
        <p:grpSpPr bwMode="auto">
          <a:xfrm>
            <a:off x="2128838" y="5280025"/>
            <a:ext cx="914400" cy="1244600"/>
            <a:chOff x="1205" y="3059"/>
            <a:chExt cx="576" cy="784"/>
          </a:xfrm>
        </p:grpSpPr>
        <p:grpSp>
          <p:nvGrpSpPr>
            <p:cNvPr id="435252" name="Group 41"/>
            <p:cNvGrpSpPr>
              <a:grpSpLocks/>
            </p:cNvGrpSpPr>
            <p:nvPr/>
          </p:nvGrpSpPr>
          <p:grpSpPr bwMode="auto">
            <a:xfrm>
              <a:off x="1205" y="3059"/>
              <a:ext cx="576" cy="336"/>
              <a:chOff x="2592" y="3120"/>
              <a:chExt cx="672" cy="432"/>
            </a:xfrm>
          </p:grpSpPr>
          <p:sp>
            <p:nvSpPr>
              <p:cNvPr id="435254" name="Rectangle 42"/>
              <p:cNvSpPr>
                <a:spLocks noChangeArrowheads="1"/>
              </p:cNvSpPr>
              <p:nvPr/>
            </p:nvSpPr>
            <p:spPr bwMode="auto">
              <a:xfrm>
                <a:off x="2592" y="3120"/>
                <a:ext cx="672" cy="432"/>
              </a:xfrm>
              <a:prstGeom prst="rect">
                <a:avLst/>
              </a:prstGeom>
              <a:solidFill>
                <a:srgbClr val="99CCFF"/>
              </a:solidFill>
              <a:ln w="9525">
                <a:solidFill>
                  <a:schemeClr val="tx1"/>
                </a:solidFill>
                <a:miter lim="800000"/>
                <a:headEnd/>
                <a:tailEnd/>
              </a:ln>
            </p:spPr>
            <p:txBody>
              <a:bodyPr wrap="none" lIns="0" tIns="0" rIns="0" bIns="0" anchorCtr="1"/>
              <a:lstStyle/>
              <a:p>
                <a:endParaRPr lang="ga-IE"/>
              </a:p>
            </p:txBody>
          </p:sp>
          <p:sp>
            <p:nvSpPr>
              <p:cNvPr id="435255" name="Text Box 43"/>
              <p:cNvSpPr txBox="1">
                <a:spLocks noChangeArrowheads="1"/>
              </p:cNvSpPr>
              <p:nvPr/>
            </p:nvSpPr>
            <p:spPr bwMode="auto">
              <a:xfrm>
                <a:off x="2688" y="3264"/>
                <a:ext cx="480" cy="247"/>
              </a:xfrm>
              <a:prstGeom prst="rect">
                <a:avLst/>
              </a:prstGeom>
              <a:solidFill>
                <a:srgbClr val="99CCFF"/>
              </a:solidFill>
              <a:ln w="9525">
                <a:noFill/>
                <a:miter lim="800000"/>
                <a:headEnd/>
                <a:tailEnd/>
              </a:ln>
            </p:spPr>
            <p:txBody>
              <a:bodyPr lIns="0" tIns="0" rIns="0" bIns="0" anchorCtr="1">
                <a:spAutoFit/>
              </a:bodyPr>
              <a:lstStyle/>
              <a:p>
                <a:pPr>
                  <a:spcBef>
                    <a:spcPct val="50000"/>
                  </a:spcBef>
                </a:pPr>
                <a:r>
                  <a:rPr lang="en-GB" sz="1000"/>
                  <a:t>Key Word Group 3</a:t>
                </a:r>
                <a:endParaRPr lang="en-US" sz="1000"/>
              </a:p>
            </p:txBody>
          </p:sp>
        </p:grpSp>
        <p:sp>
          <p:nvSpPr>
            <p:cNvPr id="435253" name="Text Box 44"/>
            <p:cNvSpPr txBox="1">
              <a:spLocks noChangeArrowheads="1"/>
            </p:cNvSpPr>
            <p:nvPr/>
          </p:nvSpPr>
          <p:spPr bwMode="auto">
            <a:xfrm>
              <a:off x="1205" y="3395"/>
              <a:ext cx="576" cy="448"/>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000"/>
                <a:t>do not</a:t>
              </a:r>
            </a:p>
            <a:p>
              <a:pPr algn="ctr" eaLnBrk="0" hangingPunct="0">
                <a:spcBef>
                  <a:spcPct val="50000"/>
                </a:spcBef>
              </a:pPr>
              <a:r>
                <a:rPr lang="en-GB" sz="1000"/>
                <a:t>don’t</a:t>
              </a:r>
            </a:p>
            <a:p>
              <a:pPr algn="ctr" eaLnBrk="0" hangingPunct="0">
                <a:spcBef>
                  <a:spcPct val="50000"/>
                </a:spcBef>
              </a:pPr>
              <a:endParaRPr lang="en-GB" sz="1000"/>
            </a:p>
          </p:txBody>
        </p:sp>
      </p:grpSp>
      <p:sp>
        <p:nvSpPr>
          <p:cNvPr id="435214" name="Text Box 45"/>
          <p:cNvSpPr txBox="1">
            <a:spLocks noChangeArrowheads="1"/>
          </p:cNvSpPr>
          <p:nvPr/>
        </p:nvSpPr>
        <p:spPr bwMode="auto">
          <a:xfrm>
            <a:off x="2243138" y="2778566"/>
            <a:ext cx="677862" cy="336550"/>
          </a:xfrm>
          <a:prstGeom prst="rect">
            <a:avLst/>
          </a:prstGeom>
          <a:noFill/>
          <a:ln w="9525">
            <a:noFill/>
            <a:miter lim="800000"/>
            <a:headEnd/>
            <a:tailEnd/>
          </a:ln>
        </p:spPr>
        <p:txBody>
          <a:bodyPr>
            <a:spAutoFit/>
          </a:bodyPr>
          <a:lstStyle/>
          <a:p>
            <a:pPr algn="ctr" eaLnBrk="0" hangingPunct="0">
              <a:spcBef>
                <a:spcPct val="50000"/>
              </a:spcBef>
            </a:pPr>
            <a:r>
              <a:rPr lang="en-GB" sz="1600" dirty="0"/>
              <a:t>AND</a:t>
            </a:r>
            <a:endParaRPr lang="en-US" sz="1600" dirty="0"/>
          </a:p>
        </p:txBody>
      </p:sp>
      <p:sp>
        <p:nvSpPr>
          <p:cNvPr id="435215" name="Text Box 46"/>
          <p:cNvSpPr txBox="1">
            <a:spLocks noChangeArrowheads="1"/>
          </p:cNvSpPr>
          <p:nvPr/>
        </p:nvSpPr>
        <p:spPr bwMode="auto">
          <a:xfrm>
            <a:off x="1998663" y="4930775"/>
            <a:ext cx="1181100" cy="336550"/>
          </a:xfrm>
          <a:prstGeom prst="rect">
            <a:avLst/>
          </a:prstGeom>
          <a:noFill/>
          <a:ln w="9525">
            <a:noFill/>
            <a:miter lim="800000"/>
            <a:headEnd/>
            <a:tailEnd/>
          </a:ln>
        </p:spPr>
        <p:txBody>
          <a:bodyPr>
            <a:spAutoFit/>
          </a:bodyPr>
          <a:lstStyle/>
          <a:p>
            <a:pPr algn="ctr" eaLnBrk="0" hangingPunct="0">
              <a:spcBef>
                <a:spcPct val="50000"/>
              </a:spcBef>
            </a:pPr>
            <a:r>
              <a:rPr lang="en-GB" sz="1600"/>
              <a:t>AND NOT</a:t>
            </a:r>
            <a:endParaRPr lang="en-US" sz="1600"/>
          </a:p>
        </p:txBody>
      </p:sp>
      <p:grpSp>
        <p:nvGrpSpPr>
          <p:cNvPr id="435216" name="Group 47"/>
          <p:cNvGrpSpPr>
            <a:grpSpLocks/>
          </p:cNvGrpSpPr>
          <p:nvPr/>
        </p:nvGrpSpPr>
        <p:grpSpPr bwMode="auto">
          <a:xfrm>
            <a:off x="327025" y="3211513"/>
            <a:ext cx="1365250" cy="1042987"/>
            <a:chOff x="198" y="1781"/>
            <a:chExt cx="576" cy="665"/>
          </a:xfrm>
        </p:grpSpPr>
        <p:grpSp>
          <p:nvGrpSpPr>
            <p:cNvPr id="435247" name="Group 48"/>
            <p:cNvGrpSpPr>
              <a:grpSpLocks/>
            </p:cNvGrpSpPr>
            <p:nvPr/>
          </p:nvGrpSpPr>
          <p:grpSpPr bwMode="auto">
            <a:xfrm>
              <a:off x="198" y="1781"/>
              <a:ext cx="576" cy="336"/>
              <a:chOff x="2592" y="3120"/>
              <a:chExt cx="672" cy="432"/>
            </a:xfrm>
          </p:grpSpPr>
          <p:sp>
            <p:nvSpPr>
              <p:cNvPr id="435250" name="Rectangle 49"/>
              <p:cNvSpPr>
                <a:spLocks noChangeArrowheads="1"/>
              </p:cNvSpPr>
              <p:nvPr/>
            </p:nvSpPr>
            <p:spPr bwMode="auto">
              <a:xfrm>
                <a:off x="2592" y="3120"/>
                <a:ext cx="672" cy="432"/>
              </a:xfrm>
              <a:prstGeom prst="rect">
                <a:avLst/>
              </a:prstGeom>
              <a:solidFill>
                <a:srgbClr val="FF0000"/>
              </a:solidFill>
              <a:ln w="9525">
                <a:solidFill>
                  <a:schemeClr val="tx1"/>
                </a:solidFill>
                <a:miter lim="800000"/>
                <a:headEnd/>
                <a:tailEnd/>
              </a:ln>
            </p:spPr>
            <p:txBody>
              <a:bodyPr wrap="none" lIns="0" tIns="0" rIns="0" bIns="0" anchorCtr="1"/>
              <a:lstStyle/>
              <a:p>
                <a:endParaRPr lang="ga-IE" sz="1100"/>
              </a:p>
            </p:txBody>
          </p:sp>
          <p:sp>
            <p:nvSpPr>
              <p:cNvPr id="435251" name="Text Box 50"/>
              <p:cNvSpPr txBox="1">
                <a:spLocks noChangeArrowheads="1"/>
              </p:cNvSpPr>
              <p:nvPr/>
            </p:nvSpPr>
            <p:spPr bwMode="auto">
              <a:xfrm>
                <a:off x="2689" y="3264"/>
                <a:ext cx="478" cy="139"/>
              </a:xfrm>
              <a:prstGeom prst="rect">
                <a:avLst/>
              </a:prstGeom>
              <a:solidFill>
                <a:srgbClr val="FF0000"/>
              </a:solidFill>
              <a:ln w="9525">
                <a:noFill/>
                <a:miter lim="800000"/>
                <a:headEnd/>
                <a:tailEnd/>
              </a:ln>
            </p:spPr>
            <p:txBody>
              <a:bodyPr lIns="0" tIns="0" rIns="0" bIns="0" anchorCtr="1">
                <a:spAutoFit/>
              </a:bodyPr>
              <a:lstStyle/>
              <a:p>
                <a:pPr>
                  <a:spcBef>
                    <a:spcPct val="50000"/>
                  </a:spcBef>
                </a:pPr>
                <a:r>
                  <a:rPr lang="en-GB" sz="1100"/>
                  <a:t>To Address</a:t>
                </a:r>
                <a:endParaRPr lang="en-US" sz="1100"/>
              </a:p>
            </p:txBody>
          </p:sp>
        </p:grpSp>
        <p:sp>
          <p:nvSpPr>
            <p:cNvPr id="435248" name="Text Box 51"/>
            <p:cNvSpPr txBox="1">
              <a:spLocks noChangeArrowheads="1"/>
            </p:cNvSpPr>
            <p:nvPr/>
          </p:nvSpPr>
          <p:spPr bwMode="auto">
            <a:xfrm>
              <a:off x="198" y="2117"/>
              <a:ext cx="576" cy="329"/>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hlinkClick r:id="rId4"/>
                </a:rPr>
                <a:t>support@cc.com</a:t>
              </a:r>
              <a:endParaRPr lang="en-GB" sz="1100"/>
            </a:p>
            <a:p>
              <a:pPr algn="ctr" eaLnBrk="0" hangingPunct="0">
                <a:spcBef>
                  <a:spcPct val="50000"/>
                </a:spcBef>
              </a:pPr>
              <a:endParaRPr lang="en-GB" sz="1100"/>
            </a:p>
          </p:txBody>
        </p:sp>
        <p:sp>
          <p:nvSpPr>
            <p:cNvPr id="435249" name="AutoShape 52"/>
            <p:cNvSpPr>
              <a:spLocks noChangeArrowheads="1"/>
            </p:cNvSpPr>
            <p:nvPr/>
          </p:nvSpPr>
          <p:spPr bwMode="auto">
            <a:xfrm>
              <a:off x="630" y="1834"/>
              <a:ext cx="144" cy="230"/>
            </a:xfrm>
            <a:prstGeom prst="downArrow">
              <a:avLst>
                <a:gd name="adj1" fmla="val 50000"/>
                <a:gd name="adj2" fmla="val 58336"/>
              </a:avLst>
            </a:prstGeom>
            <a:solidFill>
              <a:srgbClr val="FF0000"/>
            </a:solidFill>
            <a:ln w="9525">
              <a:solidFill>
                <a:schemeClr val="tx1"/>
              </a:solidFill>
              <a:miter lim="800000"/>
              <a:headEnd/>
              <a:tailEnd/>
            </a:ln>
          </p:spPr>
          <p:txBody>
            <a:bodyPr anchor="ctr">
              <a:spAutoFit/>
            </a:bodyPr>
            <a:lstStyle/>
            <a:p>
              <a:endParaRPr lang="ga-IE" sz="1100"/>
            </a:p>
          </p:txBody>
        </p:sp>
      </p:grpSp>
      <p:grpSp>
        <p:nvGrpSpPr>
          <p:cNvPr id="435217" name="Group 53"/>
          <p:cNvGrpSpPr>
            <a:grpSpLocks/>
          </p:cNvGrpSpPr>
          <p:nvPr/>
        </p:nvGrpSpPr>
        <p:grpSpPr bwMode="auto">
          <a:xfrm>
            <a:off x="3635375" y="3068638"/>
            <a:ext cx="1584325" cy="533400"/>
            <a:chOff x="2592" y="3120"/>
            <a:chExt cx="672" cy="432"/>
          </a:xfrm>
        </p:grpSpPr>
        <p:sp>
          <p:nvSpPr>
            <p:cNvPr id="435245" name="Rectangle 54"/>
            <p:cNvSpPr>
              <a:spLocks noChangeArrowheads="1"/>
            </p:cNvSpPr>
            <p:nvPr/>
          </p:nvSpPr>
          <p:spPr bwMode="auto">
            <a:xfrm>
              <a:off x="2592" y="3120"/>
              <a:ext cx="672" cy="432"/>
            </a:xfrm>
            <a:prstGeom prst="rect">
              <a:avLst/>
            </a:prstGeom>
            <a:solidFill>
              <a:srgbClr val="99CCFF"/>
            </a:solidFill>
            <a:ln w="9525">
              <a:solidFill>
                <a:schemeClr val="tx1"/>
              </a:solidFill>
              <a:miter lim="800000"/>
              <a:headEnd/>
              <a:tailEnd/>
            </a:ln>
          </p:spPr>
          <p:txBody>
            <a:bodyPr wrap="none" lIns="0" tIns="0" rIns="0" bIns="0" anchorCtr="1"/>
            <a:lstStyle/>
            <a:p>
              <a:endParaRPr lang="ga-IE" sz="1100"/>
            </a:p>
          </p:txBody>
        </p:sp>
        <p:sp>
          <p:nvSpPr>
            <p:cNvPr id="435246" name="Text Box 55"/>
            <p:cNvSpPr txBox="1">
              <a:spLocks noChangeArrowheads="1"/>
            </p:cNvSpPr>
            <p:nvPr/>
          </p:nvSpPr>
          <p:spPr bwMode="auto">
            <a:xfrm>
              <a:off x="2688" y="3264"/>
              <a:ext cx="480" cy="274"/>
            </a:xfrm>
            <a:prstGeom prst="rect">
              <a:avLst/>
            </a:prstGeom>
            <a:solidFill>
              <a:srgbClr val="99CCFF"/>
            </a:solidFill>
            <a:ln w="9525">
              <a:noFill/>
              <a:miter lim="800000"/>
              <a:headEnd/>
              <a:tailEnd/>
            </a:ln>
          </p:spPr>
          <p:txBody>
            <a:bodyPr lIns="0" tIns="0" rIns="0" bIns="0" anchorCtr="1">
              <a:spAutoFit/>
            </a:bodyPr>
            <a:lstStyle/>
            <a:p>
              <a:pPr>
                <a:spcBef>
                  <a:spcPct val="50000"/>
                </a:spcBef>
              </a:pPr>
              <a:r>
                <a:rPr lang="en-GB" sz="1100"/>
                <a:t>From Address  Group 1</a:t>
              </a:r>
              <a:endParaRPr lang="en-US" sz="1100"/>
            </a:p>
          </p:txBody>
        </p:sp>
      </p:grpSp>
      <p:sp>
        <p:nvSpPr>
          <p:cNvPr id="435218" name="Text Box 56"/>
          <p:cNvSpPr txBox="1">
            <a:spLocks noChangeArrowheads="1"/>
          </p:cNvSpPr>
          <p:nvPr/>
        </p:nvSpPr>
        <p:spPr bwMode="auto">
          <a:xfrm>
            <a:off x="3635375" y="3644900"/>
            <a:ext cx="1584325" cy="1277938"/>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hlinkClick r:id="rId5"/>
              </a:rPr>
              <a:t>billyray@aol.com</a:t>
            </a:r>
            <a:endParaRPr lang="en-GB" sz="1100"/>
          </a:p>
          <a:p>
            <a:pPr algn="ctr" eaLnBrk="0" hangingPunct="0">
              <a:spcBef>
                <a:spcPct val="50000"/>
              </a:spcBef>
            </a:pPr>
            <a:r>
              <a:rPr lang="en-GB" sz="1100">
                <a:hlinkClick r:id="rId6"/>
              </a:rPr>
              <a:t>vicky@btinternet.com</a:t>
            </a:r>
            <a:endParaRPr lang="en-GB" sz="1100"/>
          </a:p>
          <a:p>
            <a:pPr algn="ctr" eaLnBrk="0" hangingPunct="0">
              <a:spcBef>
                <a:spcPct val="50000"/>
              </a:spcBef>
            </a:pPr>
            <a:r>
              <a:rPr lang="en-GB" sz="1100">
                <a:hlinkClick r:id="rId7"/>
              </a:rPr>
              <a:t>pierre@yahoo.fr</a:t>
            </a:r>
            <a:endParaRPr lang="en-GB" sz="1100"/>
          </a:p>
          <a:p>
            <a:pPr algn="ctr" eaLnBrk="0" hangingPunct="0">
              <a:spcBef>
                <a:spcPct val="50000"/>
              </a:spcBef>
            </a:pPr>
            <a:r>
              <a:rPr lang="en-GB" sz="1100">
                <a:hlinkClick r:id="rId8"/>
              </a:rPr>
              <a:t>*@avaya.com</a:t>
            </a:r>
            <a:endParaRPr lang="en-GB" sz="1100"/>
          </a:p>
          <a:p>
            <a:pPr algn="ctr" eaLnBrk="0" hangingPunct="0">
              <a:spcBef>
                <a:spcPct val="50000"/>
              </a:spcBef>
            </a:pPr>
            <a:endParaRPr lang="en-GB" sz="1100"/>
          </a:p>
        </p:txBody>
      </p:sp>
      <p:grpSp>
        <p:nvGrpSpPr>
          <p:cNvPr id="435219" name="Group 57"/>
          <p:cNvGrpSpPr>
            <a:grpSpLocks/>
          </p:cNvGrpSpPr>
          <p:nvPr/>
        </p:nvGrpSpPr>
        <p:grpSpPr bwMode="auto">
          <a:xfrm>
            <a:off x="7380288" y="1844675"/>
            <a:ext cx="1208087" cy="795338"/>
            <a:chOff x="3553" y="2700"/>
            <a:chExt cx="591" cy="501"/>
          </a:xfrm>
        </p:grpSpPr>
        <p:grpSp>
          <p:nvGrpSpPr>
            <p:cNvPr id="435240" name="Group 58"/>
            <p:cNvGrpSpPr>
              <a:grpSpLocks/>
            </p:cNvGrpSpPr>
            <p:nvPr/>
          </p:nvGrpSpPr>
          <p:grpSpPr bwMode="auto">
            <a:xfrm>
              <a:off x="3553" y="2700"/>
              <a:ext cx="576" cy="336"/>
              <a:chOff x="2592" y="3120"/>
              <a:chExt cx="672" cy="432"/>
            </a:xfrm>
          </p:grpSpPr>
          <p:sp>
            <p:nvSpPr>
              <p:cNvPr id="435243" name="Rectangle 59"/>
              <p:cNvSpPr>
                <a:spLocks noChangeArrowheads="1"/>
              </p:cNvSpPr>
              <p:nvPr/>
            </p:nvSpPr>
            <p:spPr bwMode="auto">
              <a:xfrm>
                <a:off x="2592" y="3120"/>
                <a:ext cx="672" cy="432"/>
              </a:xfrm>
              <a:prstGeom prst="rect">
                <a:avLst/>
              </a:prstGeom>
              <a:solidFill>
                <a:srgbClr val="FF0000"/>
              </a:solidFill>
              <a:ln w="9525">
                <a:solidFill>
                  <a:schemeClr val="tx1"/>
                </a:solidFill>
                <a:miter lim="800000"/>
                <a:headEnd/>
                <a:tailEnd/>
              </a:ln>
            </p:spPr>
            <p:txBody>
              <a:bodyPr wrap="none" lIns="0" tIns="0" rIns="0" bIns="0" anchorCtr="1"/>
              <a:lstStyle/>
              <a:p>
                <a:endParaRPr lang="ga-IE" sz="1100"/>
              </a:p>
            </p:txBody>
          </p:sp>
          <p:sp>
            <p:nvSpPr>
              <p:cNvPr id="435244" name="Text Box 60"/>
              <p:cNvSpPr txBox="1">
                <a:spLocks noChangeArrowheads="1"/>
              </p:cNvSpPr>
              <p:nvPr/>
            </p:nvSpPr>
            <p:spPr bwMode="auto">
              <a:xfrm>
                <a:off x="2688" y="3264"/>
                <a:ext cx="480" cy="274"/>
              </a:xfrm>
              <a:prstGeom prst="rect">
                <a:avLst/>
              </a:prstGeom>
              <a:solidFill>
                <a:srgbClr val="FF0000"/>
              </a:solidFill>
              <a:ln w="9525">
                <a:noFill/>
                <a:miter lim="800000"/>
                <a:headEnd/>
                <a:tailEnd/>
              </a:ln>
            </p:spPr>
            <p:txBody>
              <a:bodyPr lIns="0" tIns="0" rIns="0" bIns="0" anchorCtr="1">
                <a:spAutoFit/>
              </a:bodyPr>
              <a:lstStyle/>
              <a:p>
                <a:pPr>
                  <a:spcBef>
                    <a:spcPct val="50000"/>
                  </a:spcBef>
                </a:pPr>
                <a:r>
                  <a:rPr lang="en-GB" sz="1100"/>
                  <a:t>Close Contact?</a:t>
                </a:r>
                <a:endParaRPr lang="en-US" sz="1100"/>
              </a:p>
            </p:txBody>
          </p:sp>
        </p:grpSp>
        <p:sp>
          <p:nvSpPr>
            <p:cNvPr id="435241" name="Text Box 61"/>
            <p:cNvSpPr txBox="1">
              <a:spLocks noChangeArrowheads="1"/>
            </p:cNvSpPr>
            <p:nvPr/>
          </p:nvSpPr>
          <p:spPr bwMode="auto">
            <a:xfrm>
              <a:off x="3553" y="3036"/>
              <a:ext cx="576" cy="16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t>No</a:t>
              </a:r>
            </a:p>
          </p:txBody>
        </p:sp>
        <p:sp>
          <p:nvSpPr>
            <p:cNvPr id="435242" name="AutoShape 62"/>
            <p:cNvSpPr>
              <a:spLocks noChangeArrowheads="1"/>
            </p:cNvSpPr>
            <p:nvPr/>
          </p:nvSpPr>
          <p:spPr bwMode="auto">
            <a:xfrm>
              <a:off x="4000" y="2767"/>
              <a:ext cx="144" cy="217"/>
            </a:xfrm>
            <a:prstGeom prst="downArrow">
              <a:avLst>
                <a:gd name="adj1" fmla="val 50000"/>
                <a:gd name="adj2" fmla="val 58331"/>
              </a:avLst>
            </a:prstGeom>
            <a:solidFill>
              <a:srgbClr val="FF0000"/>
            </a:solidFill>
            <a:ln w="9525">
              <a:solidFill>
                <a:schemeClr val="tx1"/>
              </a:solidFill>
              <a:miter lim="800000"/>
              <a:headEnd/>
              <a:tailEnd/>
            </a:ln>
          </p:spPr>
          <p:txBody>
            <a:bodyPr anchor="ctr">
              <a:spAutoFit/>
            </a:bodyPr>
            <a:lstStyle/>
            <a:p>
              <a:endParaRPr lang="ga-IE" sz="1100"/>
            </a:p>
          </p:txBody>
        </p:sp>
      </p:grpSp>
      <p:grpSp>
        <p:nvGrpSpPr>
          <p:cNvPr id="435220" name="Group 63"/>
          <p:cNvGrpSpPr>
            <a:grpSpLocks/>
          </p:cNvGrpSpPr>
          <p:nvPr/>
        </p:nvGrpSpPr>
        <p:grpSpPr bwMode="auto">
          <a:xfrm>
            <a:off x="7380288" y="4868863"/>
            <a:ext cx="1223962" cy="915987"/>
            <a:chOff x="3553" y="2700"/>
            <a:chExt cx="591" cy="470"/>
          </a:xfrm>
        </p:grpSpPr>
        <p:grpSp>
          <p:nvGrpSpPr>
            <p:cNvPr id="435235" name="Group 64"/>
            <p:cNvGrpSpPr>
              <a:grpSpLocks/>
            </p:cNvGrpSpPr>
            <p:nvPr/>
          </p:nvGrpSpPr>
          <p:grpSpPr bwMode="auto">
            <a:xfrm>
              <a:off x="3553" y="2700"/>
              <a:ext cx="576" cy="336"/>
              <a:chOff x="2592" y="3120"/>
              <a:chExt cx="672" cy="432"/>
            </a:xfrm>
          </p:grpSpPr>
          <p:sp>
            <p:nvSpPr>
              <p:cNvPr id="435238" name="Rectangle 65"/>
              <p:cNvSpPr>
                <a:spLocks noChangeArrowheads="1"/>
              </p:cNvSpPr>
              <p:nvPr/>
            </p:nvSpPr>
            <p:spPr bwMode="auto">
              <a:xfrm>
                <a:off x="2592" y="3120"/>
                <a:ext cx="672" cy="432"/>
              </a:xfrm>
              <a:prstGeom prst="rect">
                <a:avLst/>
              </a:prstGeom>
              <a:solidFill>
                <a:srgbClr val="FF0000"/>
              </a:solidFill>
              <a:ln w="9525">
                <a:solidFill>
                  <a:schemeClr val="tx1"/>
                </a:solidFill>
                <a:miter lim="800000"/>
                <a:headEnd/>
                <a:tailEnd/>
              </a:ln>
            </p:spPr>
            <p:txBody>
              <a:bodyPr wrap="none" lIns="0" tIns="0" rIns="0" bIns="0" anchorCtr="1"/>
              <a:lstStyle/>
              <a:p>
                <a:endParaRPr lang="ga-IE" sz="1100"/>
              </a:p>
            </p:txBody>
          </p:sp>
          <p:sp>
            <p:nvSpPr>
              <p:cNvPr id="435239" name="Text Box 66"/>
              <p:cNvSpPr txBox="1">
                <a:spLocks noChangeArrowheads="1"/>
              </p:cNvSpPr>
              <p:nvPr/>
            </p:nvSpPr>
            <p:spPr bwMode="auto">
              <a:xfrm>
                <a:off x="2688" y="3264"/>
                <a:ext cx="480" cy="279"/>
              </a:xfrm>
              <a:prstGeom prst="rect">
                <a:avLst/>
              </a:prstGeom>
              <a:solidFill>
                <a:srgbClr val="FF0000"/>
              </a:solidFill>
              <a:ln w="9525">
                <a:noFill/>
                <a:miter lim="800000"/>
                <a:headEnd/>
                <a:tailEnd/>
              </a:ln>
            </p:spPr>
            <p:txBody>
              <a:bodyPr lIns="0" tIns="0" rIns="0" bIns="0" anchorCtr="1">
                <a:spAutoFit/>
              </a:bodyPr>
              <a:lstStyle/>
              <a:p>
                <a:pPr>
                  <a:spcBef>
                    <a:spcPct val="50000"/>
                  </a:spcBef>
                </a:pPr>
                <a:r>
                  <a:rPr lang="en-GB" sz="1100"/>
                  <a:t>Contact </a:t>
                </a:r>
              </a:p>
              <a:p>
                <a:pPr>
                  <a:spcBef>
                    <a:spcPct val="50000"/>
                  </a:spcBef>
                </a:pPr>
                <a:r>
                  <a:rPr lang="en-GB" sz="1100"/>
                  <a:t>Type</a:t>
                </a:r>
                <a:endParaRPr lang="en-US" sz="1100"/>
              </a:p>
            </p:txBody>
          </p:sp>
        </p:grpSp>
        <p:sp>
          <p:nvSpPr>
            <p:cNvPr id="435236" name="Text Box 67"/>
            <p:cNvSpPr txBox="1">
              <a:spLocks noChangeArrowheads="1"/>
            </p:cNvSpPr>
            <p:nvPr/>
          </p:nvSpPr>
          <p:spPr bwMode="auto">
            <a:xfrm>
              <a:off x="3553" y="3036"/>
              <a:ext cx="576" cy="134"/>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t>E-Mail</a:t>
              </a:r>
            </a:p>
          </p:txBody>
        </p:sp>
        <p:sp>
          <p:nvSpPr>
            <p:cNvPr id="435237" name="AutoShape 68"/>
            <p:cNvSpPr>
              <a:spLocks noChangeArrowheads="1"/>
            </p:cNvSpPr>
            <p:nvPr/>
          </p:nvSpPr>
          <p:spPr bwMode="auto">
            <a:xfrm>
              <a:off x="4000" y="2787"/>
              <a:ext cx="144" cy="178"/>
            </a:xfrm>
            <a:prstGeom prst="downArrow">
              <a:avLst>
                <a:gd name="adj1" fmla="val 50000"/>
                <a:gd name="adj2" fmla="val 58332"/>
              </a:avLst>
            </a:prstGeom>
            <a:solidFill>
              <a:srgbClr val="FF0000"/>
            </a:solidFill>
            <a:ln w="9525">
              <a:solidFill>
                <a:schemeClr val="tx1"/>
              </a:solidFill>
              <a:miter lim="800000"/>
              <a:headEnd/>
              <a:tailEnd/>
            </a:ln>
          </p:spPr>
          <p:txBody>
            <a:bodyPr anchor="ctr">
              <a:spAutoFit/>
            </a:bodyPr>
            <a:lstStyle/>
            <a:p>
              <a:endParaRPr lang="ga-IE" sz="1100"/>
            </a:p>
          </p:txBody>
        </p:sp>
      </p:grpSp>
      <p:grpSp>
        <p:nvGrpSpPr>
          <p:cNvPr id="435221" name="Group 69"/>
          <p:cNvGrpSpPr>
            <a:grpSpLocks/>
          </p:cNvGrpSpPr>
          <p:nvPr/>
        </p:nvGrpSpPr>
        <p:grpSpPr bwMode="auto">
          <a:xfrm>
            <a:off x="6156325" y="5084763"/>
            <a:ext cx="1066800" cy="1217612"/>
            <a:chOff x="4330" y="2714"/>
            <a:chExt cx="591" cy="767"/>
          </a:xfrm>
        </p:grpSpPr>
        <p:grpSp>
          <p:nvGrpSpPr>
            <p:cNvPr id="435230" name="Group 70"/>
            <p:cNvGrpSpPr>
              <a:grpSpLocks/>
            </p:cNvGrpSpPr>
            <p:nvPr/>
          </p:nvGrpSpPr>
          <p:grpSpPr bwMode="auto">
            <a:xfrm>
              <a:off x="4330" y="2714"/>
              <a:ext cx="576" cy="336"/>
              <a:chOff x="2592" y="3120"/>
              <a:chExt cx="672" cy="432"/>
            </a:xfrm>
          </p:grpSpPr>
          <p:sp>
            <p:nvSpPr>
              <p:cNvPr id="435233" name="Rectangle 71"/>
              <p:cNvSpPr>
                <a:spLocks noChangeArrowheads="1"/>
              </p:cNvSpPr>
              <p:nvPr/>
            </p:nvSpPr>
            <p:spPr bwMode="auto">
              <a:xfrm>
                <a:off x="2592" y="3120"/>
                <a:ext cx="672" cy="432"/>
              </a:xfrm>
              <a:prstGeom prst="rect">
                <a:avLst/>
              </a:prstGeom>
              <a:solidFill>
                <a:srgbClr val="99CCFF"/>
              </a:solidFill>
              <a:ln w="9525">
                <a:solidFill>
                  <a:schemeClr val="tx1"/>
                </a:solidFill>
                <a:miter lim="800000"/>
                <a:headEnd/>
                <a:tailEnd/>
              </a:ln>
            </p:spPr>
            <p:txBody>
              <a:bodyPr wrap="none" lIns="0" tIns="0" rIns="0" bIns="0" anchorCtr="1"/>
              <a:lstStyle/>
              <a:p>
                <a:endParaRPr lang="ga-IE" sz="1100"/>
              </a:p>
            </p:txBody>
          </p:sp>
          <p:sp>
            <p:nvSpPr>
              <p:cNvPr id="435234" name="Text Box 72"/>
              <p:cNvSpPr txBox="1">
                <a:spLocks noChangeArrowheads="1"/>
              </p:cNvSpPr>
              <p:nvPr/>
            </p:nvSpPr>
            <p:spPr bwMode="auto">
              <a:xfrm>
                <a:off x="2688" y="3264"/>
                <a:ext cx="480" cy="274"/>
              </a:xfrm>
              <a:prstGeom prst="rect">
                <a:avLst/>
              </a:prstGeom>
              <a:solidFill>
                <a:srgbClr val="99CCFF"/>
              </a:solidFill>
              <a:ln w="9525">
                <a:noFill/>
                <a:miter lim="800000"/>
                <a:headEnd/>
                <a:tailEnd/>
              </a:ln>
            </p:spPr>
            <p:txBody>
              <a:bodyPr lIns="0" tIns="0" rIns="0" bIns="0" anchorCtr="1">
                <a:spAutoFit/>
              </a:bodyPr>
              <a:lstStyle/>
              <a:p>
                <a:pPr>
                  <a:spcBef>
                    <a:spcPct val="50000"/>
                  </a:spcBef>
                </a:pPr>
                <a:r>
                  <a:rPr lang="en-GB" sz="1100"/>
                  <a:t>Auto-Suggest</a:t>
                </a:r>
                <a:endParaRPr lang="en-US" sz="1100"/>
              </a:p>
            </p:txBody>
          </p:sp>
        </p:grpSp>
        <p:sp>
          <p:nvSpPr>
            <p:cNvPr id="435231" name="Text Box 73"/>
            <p:cNvSpPr txBox="1">
              <a:spLocks noChangeArrowheads="1"/>
            </p:cNvSpPr>
            <p:nvPr/>
          </p:nvSpPr>
          <p:spPr bwMode="auto">
            <a:xfrm>
              <a:off x="4330" y="3050"/>
              <a:ext cx="576" cy="431"/>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GB" sz="1100"/>
                <a:t>Configuring IP Phones</a:t>
              </a:r>
            </a:p>
            <a:p>
              <a:pPr algn="ctr" eaLnBrk="0" hangingPunct="0">
                <a:spcBef>
                  <a:spcPct val="50000"/>
                </a:spcBef>
              </a:pPr>
              <a:r>
                <a:rPr lang="en-IE" sz="1100"/>
                <a:t>Auto-Suggest</a:t>
              </a:r>
              <a:endParaRPr lang="en-GB" sz="1100"/>
            </a:p>
          </p:txBody>
        </p:sp>
        <p:sp>
          <p:nvSpPr>
            <p:cNvPr id="435232" name="AutoShape 74"/>
            <p:cNvSpPr>
              <a:spLocks noChangeArrowheads="1"/>
            </p:cNvSpPr>
            <p:nvPr/>
          </p:nvSpPr>
          <p:spPr bwMode="auto">
            <a:xfrm>
              <a:off x="4777" y="2784"/>
              <a:ext cx="144" cy="211"/>
            </a:xfrm>
            <a:prstGeom prst="downArrow">
              <a:avLst>
                <a:gd name="adj1" fmla="val 50000"/>
                <a:gd name="adj2" fmla="val 58333"/>
              </a:avLst>
            </a:prstGeom>
            <a:solidFill>
              <a:srgbClr val="99CCFF"/>
            </a:solidFill>
            <a:ln w="9525">
              <a:solidFill>
                <a:schemeClr val="tx1"/>
              </a:solidFill>
              <a:miter lim="800000"/>
              <a:headEnd/>
              <a:tailEnd/>
            </a:ln>
          </p:spPr>
          <p:txBody>
            <a:bodyPr anchor="ctr">
              <a:spAutoFit/>
            </a:bodyPr>
            <a:lstStyle/>
            <a:p>
              <a:endParaRPr lang="ga-IE" sz="1100"/>
            </a:p>
          </p:txBody>
        </p:sp>
      </p:grpSp>
      <p:sp>
        <p:nvSpPr>
          <p:cNvPr id="435222" name="Text Box 75"/>
          <p:cNvSpPr txBox="1">
            <a:spLocks noChangeArrowheads="1"/>
          </p:cNvSpPr>
          <p:nvPr/>
        </p:nvSpPr>
        <p:spPr bwMode="auto">
          <a:xfrm>
            <a:off x="212725" y="5662613"/>
            <a:ext cx="1728788" cy="261937"/>
          </a:xfrm>
          <a:prstGeom prst="rect">
            <a:avLst/>
          </a:prstGeom>
          <a:noFill/>
          <a:ln w="9525">
            <a:noFill/>
            <a:miter lim="800000"/>
            <a:headEnd/>
            <a:tailEnd/>
          </a:ln>
        </p:spPr>
        <p:txBody>
          <a:bodyPr>
            <a:spAutoFit/>
          </a:bodyPr>
          <a:lstStyle/>
          <a:p>
            <a:pPr>
              <a:spcBef>
                <a:spcPct val="50000"/>
              </a:spcBef>
            </a:pPr>
            <a:r>
              <a:rPr lang="en-IE" sz="1100"/>
              <a:t>Key </a:t>
            </a:r>
            <a:endParaRPr lang="en-GB" sz="1100"/>
          </a:p>
        </p:txBody>
      </p:sp>
      <p:sp>
        <p:nvSpPr>
          <p:cNvPr id="435223" name="Rectangle 76"/>
          <p:cNvSpPr>
            <a:spLocks noChangeArrowheads="1"/>
          </p:cNvSpPr>
          <p:nvPr/>
        </p:nvSpPr>
        <p:spPr bwMode="auto">
          <a:xfrm>
            <a:off x="327025" y="5995988"/>
            <a:ext cx="144463" cy="144462"/>
          </a:xfrm>
          <a:prstGeom prst="rect">
            <a:avLst/>
          </a:prstGeom>
          <a:solidFill>
            <a:srgbClr val="FF0000"/>
          </a:solidFill>
          <a:ln w="9525">
            <a:solidFill>
              <a:schemeClr val="tx1"/>
            </a:solidFill>
            <a:miter lim="800000"/>
            <a:headEnd/>
            <a:tailEnd/>
          </a:ln>
        </p:spPr>
        <p:txBody>
          <a:bodyPr wrap="none" anchor="ctr"/>
          <a:lstStyle/>
          <a:p>
            <a:endParaRPr lang="ga-IE" sz="1100"/>
          </a:p>
        </p:txBody>
      </p:sp>
      <p:sp>
        <p:nvSpPr>
          <p:cNvPr id="435224" name="Rectangle 77"/>
          <p:cNvSpPr>
            <a:spLocks noChangeArrowheads="1"/>
          </p:cNvSpPr>
          <p:nvPr/>
        </p:nvSpPr>
        <p:spPr bwMode="auto">
          <a:xfrm>
            <a:off x="346075" y="6262688"/>
            <a:ext cx="144463" cy="144462"/>
          </a:xfrm>
          <a:prstGeom prst="rect">
            <a:avLst/>
          </a:prstGeom>
          <a:solidFill>
            <a:srgbClr val="99CCFF"/>
          </a:solidFill>
          <a:ln w="9525">
            <a:solidFill>
              <a:schemeClr val="tx1"/>
            </a:solidFill>
            <a:miter lim="800000"/>
            <a:headEnd/>
            <a:tailEnd/>
          </a:ln>
        </p:spPr>
        <p:txBody>
          <a:bodyPr wrap="none" anchor="ctr"/>
          <a:lstStyle/>
          <a:p>
            <a:endParaRPr lang="ga-IE" sz="1100"/>
          </a:p>
        </p:txBody>
      </p:sp>
      <p:sp>
        <p:nvSpPr>
          <p:cNvPr id="435225" name="Text Box 79"/>
          <p:cNvSpPr txBox="1">
            <a:spLocks noChangeArrowheads="1"/>
          </p:cNvSpPr>
          <p:nvPr/>
        </p:nvSpPr>
        <p:spPr bwMode="auto">
          <a:xfrm>
            <a:off x="511175" y="6176963"/>
            <a:ext cx="1296988" cy="304800"/>
          </a:xfrm>
          <a:prstGeom prst="rect">
            <a:avLst/>
          </a:prstGeom>
          <a:noFill/>
          <a:ln w="9525">
            <a:noFill/>
            <a:miter lim="800000"/>
            <a:headEnd/>
            <a:tailEnd/>
          </a:ln>
        </p:spPr>
        <p:txBody>
          <a:bodyPr>
            <a:spAutoFit/>
          </a:bodyPr>
          <a:lstStyle/>
          <a:p>
            <a:pPr>
              <a:spcBef>
                <a:spcPct val="50000"/>
              </a:spcBef>
            </a:pPr>
            <a:r>
              <a:rPr lang="en-IE" sz="1400"/>
              <a:t>Optional</a:t>
            </a:r>
            <a:endParaRPr lang="en-GB" sz="1400"/>
          </a:p>
        </p:txBody>
      </p:sp>
      <p:sp>
        <p:nvSpPr>
          <p:cNvPr id="435226" name="Text Box 80"/>
          <p:cNvSpPr txBox="1">
            <a:spLocks noChangeArrowheads="1"/>
          </p:cNvSpPr>
          <p:nvPr/>
        </p:nvSpPr>
        <p:spPr bwMode="auto">
          <a:xfrm>
            <a:off x="496888" y="5894388"/>
            <a:ext cx="1223962" cy="304800"/>
          </a:xfrm>
          <a:prstGeom prst="rect">
            <a:avLst/>
          </a:prstGeom>
          <a:noFill/>
          <a:ln w="9525">
            <a:noFill/>
            <a:miter lim="800000"/>
            <a:headEnd/>
            <a:tailEnd/>
          </a:ln>
        </p:spPr>
        <p:txBody>
          <a:bodyPr>
            <a:spAutoFit/>
          </a:bodyPr>
          <a:lstStyle/>
          <a:p>
            <a:pPr>
              <a:spcBef>
                <a:spcPct val="50000"/>
              </a:spcBef>
            </a:pPr>
            <a:r>
              <a:rPr lang="en-IE" sz="1400"/>
              <a:t>Mandatory</a:t>
            </a:r>
            <a:endParaRPr lang="en-GB" sz="1400"/>
          </a:p>
        </p:txBody>
      </p:sp>
      <p:sp>
        <p:nvSpPr>
          <p:cNvPr id="435227" name="Rectangle 8"/>
          <p:cNvSpPr>
            <a:spLocks noChangeArrowheads="1"/>
          </p:cNvSpPr>
          <p:nvPr/>
        </p:nvSpPr>
        <p:spPr bwMode="auto">
          <a:xfrm>
            <a:off x="184150" y="144463"/>
            <a:ext cx="7639050" cy="595312"/>
          </a:xfrm>
          <a:prstGeom prst="rect">
            <a:avLst/>
          </a:prstGeom>
          <a:noFill/>
          <a:ln w="9525">
            <a:noFill/>
            <a:miter lim="800000"/>
            <a:headEnd/>
            <a:tailEnd/>
          </a:ln>
        </p:spPr>
        <p:txBody>
          <a:bodyPr anchor="b"/>
          <a:lstStyle/>
          <a:p>
            <a:pPr eaLnBrk="0" hangingPunct="0"/>
            <a:r>
              <a:rPr lang="en-GB" sz="2400" b="1" dirty="0">
                <a:solidFill>
                  <a:schemeClr val="bg1"/>
                </a:solidFill>
              </a:rPr>
              <a:t>Email </a:t>
            </a:r>
            <a:r>
              <a:rPr lang="ru-RU" sz="2400" b="1" dirty="0" smtClean="0">
                <a:solidFill>
                  <a:schemeClr val="bg1"/>
                </a:solidFill>
              </a:rPr>
              <a:t>Правила маршрутизации</a:t>
            </a:r>
            <a:endParaRPr lang="en-GB" sz="2400" b="1" u="sng" dirty="0">
              <a:solidFill>
                <a:schemeClr val="bg1"/>
              </a:solidFill>
            </a:endParaRPr>
          </a:p>
        </p:txBody>
      </p:sp>
      <p:sp>
        <p:nvSpPr>
          <p:cNvPr id="435228" name="Text Box 9"/>
          <p:cNvSpPr txBox="1">
            <a:spLocks noChangeArrowheads="1"/>
          </p:cNvSpPr>
          <p:nvPr/>
        </p:nvSpPr>
        <p:spPr bwMode="auto">
          <a:xfrm>
            <a:off x="187325" y="668338"/>
            <a:ext cx="7410450" cy="457200"/>
          </a:xfrm>
          <a:prstGeom prst="rect">
            <a:avLst/>
          </a:prstGeom>
          <a:noFill/>
          <a:ln w="9525">
            <a:noFill/>
            <a:miter lim="800000"/>
            <a:headEnd/>
            <a:tailEnd/>
          </a:ln>
        </p:spPr>
        <p:txBody>
          <a:bodyPr>
            <a:spAutoFit/>
          </a:bodyPr>
          <a:lstStyle/>
          <a:p>
            <a:pPr>
              <a:spcBef>
                <a:spcPct val="50000"/>
              </a:spcBef>
            </a:pPr>
            <a:r>
              <a:rPr lang="ru-RU" sz="2400" b="1" dirty="0" smtClean="0">
                <a:solidFill>
                  <a:schemeClr val="bg1"/>
                </a:solidFill>
              </a:rPr>
              <a:t>Ключевые слова и фразы</a:t>
            </a:r>
            <a:endParaRPr lang="en-GB" sz="2400" b="1" dirty="0">
              <a:solidFill>
                <a:schemeClr val="bg1"/>
              </a:solidFill>
            </a:endParaRPr>
          </a:p>
        </p:txBody>
      </p:sp>
      <p:sp>
        <p:nvSpPr>
          <p:cNvPr id="81" name="Slide Number Placeholder 80"/>
          <p:cNvSpPr>
            <a:spLocks noGrp="1"/>
          </p:cNvSpPr>
          <p:nvPr>
            <p:ph type="sldNum" sz="quarter" idx="10"/>
          </p:nvPr>
        </p:nvSpPr>
        <p:spPr/>
        <p:txBody>
          <a:bodyPr/>
          <a:lstStyle/>
          <a:p>
            <a:pPr>
              <a:defRPr/>
            </a:pPr>
            <a:fld id="{5926888F-1178-45AD-A303-7FD37032EEAF}" type="slidenum">
              <a:rPr lang="en-US"/>
              <a:pPr>
                <a:defRPr/>
              </a:pPr>
              <a:t>24</a:t>
            </a:fld>
            <a:endParaRPr lang="en-US" dirty="0"/>
          </a:p>
        </p:txBody>
      </p:sp>
    </p:spTree>
    <p:custDataLst>
      <p:tags r:id="rId1"/>
    </p:custDataLst>
    <p:extLst>
      <p:ext uri="{BB962C8B-B14F-4D97-AF65-F5344CB8AC3E}">
        <p14:creationId xmlns:p14="http://schemas.microsoft.com/office/powerpoint/2010/main" xmlns="" val="25853576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36387A3B-DC78-4CFA-A7B4-97EFD22858D2}" type="slidenum">
              <a:rPr lang="en-US" smtClean="0"/>
              <a:pPr>
                <a:defRPr/>
              </a:pPr>
              <a:t>25</a:t>
            </a:fld>
            <a:endParaRPr lang="en-US"/>
          </a:p>
        </p:txBody>
      </p:sp>
      <p:pic>
        <p:nvPicPr>
          <p:cNvPr id="1026" name="Picture 2" descr="OnIMContac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1260939"/>
            <a:ext cx="6120680" cy="5324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65204" y="351570"/>
            <a:ext cx="6336704" cy="461665"/>
          </a:xfrm>
          <a:prstGeom prst="rect">
            <a:avLst/>
          </a:prstGeom>
          <a:noFill/>
        </p:spPr>
        <p:txBody>
          <a:bodyPr wrap="square" rtlCol="0">
            <a:spAutoFit/>
          </a:bodyPr>
          <a:lstStyle/>
          <a:p>
            <a:r>
              <a:rPr lang="ru-RU" sz="2400" dirty="0" smtClean="0">
                <a:solidFill>
                  <a:schemeClr val="bg1"/>
                </a:solidFill>
              </a:rPr>
              <a:t>Контекстно зависимая обработка </a:t>
            </a:r>
            <a:r>
              <a:rPr lang="en-US" sz="2400" dirty="0" smtClean="0">
                <a:solidFill>
                  <a:schemeClr val="bg1"/>
                </a:solidFill>
              </a:rPr>
              <a:t>IM</a:t>
            </a:r>
            <a:endParaRPr lang="ru-RU" sz="2400" dirty="0">
              <a:solidFill>
                <a:schemeClr val="bg1"/>
              </a:solidFill>
            </a:endParaRPr>
          </a:p>
        </p:txBody>
      </p:sp>
      <p:pic>
        <p:nvPicPr>
          <p:cNvPr id="7" name="Picture 18" descr="Pop-out_001.png"/>
          <p:cNvPicPr>
            <a:picLocks noChangeAspect="1"/>
          </p:cNvPicPr>
          <p:nvPr/>
        </p:nvPicPr>
        <p:blipFill>
          <a:blip r:embed="rId3" cstate="print"/>
          <a:stretch>
            <a:fillRect/>
          </a:stretch>
        </p:blipFill>
        <p:spPr>
          <a:xfrm>
            <a:off x="5293345" y="2986484"/>
            <a:ext cx="3181350" cy="2949575"/>
          </a:xfrm>
          <a:prstGeom prst="rect">
            <a:avLst/>
          </a:prstGeom>
          <a:ln>
            <a:noFill/>
          </a:ln>
          <a:effectLst>
            <a:outerShdw blurRad="292100" dist="139700" dir="2700000" algn="tl" rotWithShape="0">
              <a:srgbClr val="333333">
                <a:alpha val="90000"/>
              </a:srgbClr>
            </a:outerShdw>
          </a:effectLst>
        </p:spPr>
      </p:pic>
      <p:pic>
        <p:nvPicPr>
          <p:cNvPr id="8" name="Picture 20" descr="Pop-out_002.png"/>
          <p:cNvPicPr>
            <a:picLocks noChangeAspect="1"/>
          </p:cNvPicPr>
          <p:nvPr/>
        </p:nvPicPr>
        <p:blipFill>
          <a:blip r:embed="rId4" cstate="print"/>
          <a:srcRect l="2954" r="3838" b="14439"/>
          <a:stretch>
            <a:fillRect/>
          </a:stretch>
        </p:blipFill>
        <p:spPr>
          <a:xfrm>
            <a:off x="2629049" y="4941168"/>
            <a:ext cx="2520950" cy="1419225"/>
          </a:xfrm>
          <a:prstGeom prst="rect">
            <a:avLst/>
          </a:prstGeom>
          <a:ln>
            <a:noFill/>
          </a:ln>
          <a:effectLst>
            <a:outerShdw blurRad="292100" dist="139700" dir="2700000" algn="tl" rotWithShape="0">
              <a:srgbClr val="333333">
                <a:alpha val="90000"/>
              </a:srgbClr>
            </a:outerShdw>
          </a:effectLst>
        </p:spPr>
      </p:pic>
      <p:sp>
        <p:nvSpPr>
          <p:cNvPr id="9" name="Curved Down Arrow 21"/>
          <p:cNvSpPr/>
          <p:nvPr/>
        </p:nvSpPr>
        <p:spPr bwMode="auto">
          <a:xfrm flipH="1">
            <a:off x="2989089" y="4221088"/>
            <a:ext cx="3836988" cy="825500"/>
          </a:xfrm>
          <a:prstGeom prst="curvedDownArrow">
            <a:avLst/>
          </a:prstGeom>
          <a:gradFill rotWithShape="0">
            <a:gsLst>
              <a:gs pos="0">
                <a:schemeClr val="accent1"/>
              </a:gs>
              <a:gs pos="100000">
                <a:srgbClr val="990000"/>
              </a:gs>
            </a:gsLst>
            <a:lin ang="5400000"/>
          </a:gradFill>
          <a:ln w="12700">
            <a:solidFill>
              <a:schemeClr val="bg1"/>
            </a:solidFill>
            <a:round/>
            <a:headEnd/>
            <a:tailEnd/>
          </a:ln>
          <a:effectLst>
            <a:outerShdw blurRad="63500" dist="38100" dir="2700000" algn="tl" rotWithShape="0">
              <a:srgbClr val="000000">
                <a:alpha val="39998"/>
              </a:srgbClr>
            </a:outerShdw>
          </a:effectLst>
        </p:spPr>
        <p:txBody>
          <a:bodyPr lIns="548640" tIns="91440" rIns="182880" bIns="91440" anchor="ctr"/>
          <a:lstStyle/>
          <a:p>
            <a:pPr eaLnBrk="0" hangingPunct="0">
              <a:lnSpc>
                <a:spcPct val="90000"/>
              </a:lnSpc>
              <a:spcBef>
                <a:spcPct val="20000"/>
              </a:spcBef>
              <a:buClr>
                <a:srgbClr val="5C5C5C"/>
              </a:buClr>
              <a:buSzPct val="100000"/>
              <a:defRPr/>
            </a:pPr>
            <a:endParaRPr lang="en-US" altLang="ja-JP" sz="20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0" name="AutoShape 25"/>
          <p:cNvSpPr>
            <a:spLocks noChangeArrowheads="1"/>
          </p:cNvSpPr>
          <p:nvPr/>
        </p:nvSpPr>
        <p:spPr bwMode="auto">
          <a:xfrm>
            <a:off x="108234" y="1484784"/>
            <a:ext cx="2520815" cy="3617020"/>
          </a:xfrm>
          <a:prstGeom prst="roundRect">
            <a:avLst>
              <a:gd name="adj" fmla="val 3649"/>
            </a:avLst>
          </a:prstGeom>
          <a:ln>
            <a:headEnd/>
            <a:tailEnd/>
          </a:ln>
        </p:spPr>
        <p:style>
          <a:lnRef idx="1">
            <a:schemeClr val="accent3"/>
          </a:lnRef>
          <a:fillRef idx="3">
            <a:schemeClr val="accent3"/>
          </a:fillRef>
          <a:effectRef idx="2">
            <a:schemeClr val="accent3"/>
          </a:effectRef>
          <a:fontRef idx="minor">
            <a:schemeClr val="lt1"/>
          </a:fontRef>
        </p:style>
        <p:txBody>
          <a:bodyPr bIns="0"/>
          <a:lstStyle/>
          <a:p>
            <a:pPr marL="261938" indent="-261938">
              <a:spcBef>
                <a:spcPts val="1200"/>
              </a:spcBef>
              <a:buClr>
                <a:schemeClr val="accent2"/>
              </a:buClr>
              <a:buSzPct val="90000"/>
              <a:buFont typeface="Webdings" pitchFamily="18" charset="2"/>
              <a:buNone/>
              <a:defRPr/>
            </a:pPr>
            <a:r>
              <a:rPr lang="ru-RU" sz="1600" b="1" dirty="0" smtClean="0">
                <a:solidFill>
                  <a:schemeClr val="tx1"/>
                </a:solidFill>
                <a:latin typeface="Arial" charset="0"/>
                <a:cs typeface="Arial" charset="0"/>
              </a:rPr>
              <a:t>Свойства</a:t>
            </a:r>
            <a:r>
              <a:rPr lang="en-NZ" sz="1600" b="1" dirty="0" smtClean="0">
                <a:solidFill>
                  <a:schemeClr val="tx1"/>
                </a:solidFill>
                <a:latin typeface="Arial" charset="0"/>
                <a:ea typeface="+mn-ea"/>
                <a:cs typeface="Arial" charset="0"/>
              </a:rPr>
              <a:t>:</a:t>
            </a:r>
            <a:endParaRPr lang="en-NZ" sz="1600" b="1" dirty="0">
              <a:solidFill>
                <a:schemeClr val="tx1"/>
              </a:solidFill>
              <a:latin typeface="Arial" charset="0"/>
              <a:ea typeface="+mn-ea"/>
              <a:cs typeface="Arial" charset="0"/>
            </a:endParaRPr>
          </a:p>
          <a:p>
            <a:pPr marL="261938" indent="-261938">
              <a:lnSpc>
                <a:spcPct val="90000"/>
              </a:lnSpc>
              <a:spcBef>
                <a:spcPts val="400"/>
              </a:spcBef>
              <a:buClr>
                <a:schemeClr val="accent2"/>
              </a:buClr>
              <a:buSzPct val="90000"/>
              <a:buFont typeface="Webdings" pitchFamily="18" charset="2"/>
              <a:buChar char="4"/>
              <a:defRPr/>
            </a:pPr>
            <a:r>
              <a:rPr lang="en-US" sz="1600" dirty="0">
                <a:solidFill>
                  <a:schemeClr val="tx1"/>
                </a:solidFill>
                <a:latin typeface="Arial" charset="0"/>
                <a:ea typeface="+mn-ea"/>
                <a:cs typeface="Arial" charset="0"/>
              </a:rPr>
              <a:t>IM </a:t>
            </a:r>
            <a:r>
              <a:rPr lang="ru-RU" sz="1600" dirty="0" smtClean="0">
                <a:solidFill>
                  <a:schemeClr val="tx1"/>
                </a:solidFill>
                <a:latin typeface="Arial" charset="0"/>
                <a:ea typeface="+mn-ea"/>
                <a:cs typeface="Arial" charset="0"/>
              </a:rPr>
              <a:t>направляется к агенту</a:t>
            </a:r>
            <a:endParaRPr lang="en-US" sz="1600" dirty="0">
              <a:solidFill>
                <a:schemeClr val="tx1"/>
              </a:solidFill>
              <a:latin typeface="Arial" charset="0"/>
              <a:ea typeface="+mn-ea"/>
              <a:cs typeface="Arial" charset="0"/>
            </a:endParaRPr>
          </a:p>
          <a:p>
            <a:pPr marL="261938" indent="-261938">
              <a:lnSpc>
                <a:spcPct val="90000"/>
              </a:lnSpc>
              <a:spcBef>
                <a:spcPts val="400"/>
              </a:spcBef>
              <a:buClr>
                <a:schemeClr val="accent2"/>
              </a:buClr>
              <a:buSzPct val="90000"/>
              <a:buFont typeface="Webdings" pitchFamily="18" charset="2"/>
              <a:buChar char="4"/>
              <a:defRPr/>
            </a:pPr>
            <a:r>
              <a:rPr lang="ru-RU" sz="1600" dirty="0" smtClean="0">
                <a:solidFill>
                  <a:schemeClr val="tx1"/>
                </a:solidFill>
                <a:latin typeface="Arial" charset="0"/>
                <a:ea typeface="+mn-ea"/>
                <a:cs typeface="Arial" charset="0"/>
              </a:rPr>
              <a:t>Ключевое слово может быть связано с группой экспертов</a:t>
            </a:r>
            <a:endParaRPr lang="en-US" sz="1600" dirty="0">
              <a:solidFill>
                <a:schemeClr val="tx1"/>
              </a:solidFill>
              <a:latin typeface="Arial" charset="0"/>
              <a:ea typeface="+mn-ea"/>
              <a:cs typeface="Arial" charset="0"/>
            </a:endParaRPr>
          </a:p>
          <a:p>
            <a:pPr marL="261938" indent="-261938">
              <a:lnSpc>
                <a:spcPct val="90000"/>
              </a:lnSpc>
              <a:spcBef>
                <a:spcPts val="400"/>
              </a:spcBef>
              <a:buClr>
                <a:schemeClr val="accent2"/>
              </a:buClr>
              <a:buSzPct val="90000"/>
              <a:buFont typeface="Webdings" pitchFamily="18" charset="2"/>
              <a:buChar char="4"/>
              <a:defRPr/>
            </a:pPr>
            <a:r>
              <a:rPr lang="ru-RU" sz="1600" dirty="0" smtClean="0">
                <a:solidFill>
                  <a:schemeClr val="tx1"/>
                </a:solidFill>
                <a:latin typeface="Arial" charset="0"/>
                <a:cs typeface="Arial" charset="0"/>
              </a:rPr>
              <a:t>Один клик для получения консультации</a:t>
            </a:r>
            <a:endParaRPr lang="en-US" sz="1600" dirty="0">
              <a:solidFill>
                <a:schemeClr val="tx1"/>
              </a:solidFill>
              <a:latin typeface="Arial" charset="0"/>
              <a:ea typeface="+mn-ea"/>
              <a:cs typeface="Arial" charset="0"/>
            </a:endParaRPr>
          </a:p>
          <a:p>
            <a:pPr marL="261938" indent="-261938">
              <a:lnSpc>
                <a:spcPct val="90000"/>
              </a:lnSpc>
              <a:spcBef>
                <a:spcPts val="400"/>
              </a:spcBef>
              <a:buClr>
                <a:schemeClr val="accent2"/>
              </a:buClr>
              <a:buSzPct val="90000"/>
              <a:buFont typeface="Webdings" pitchFamily="18" charset="2"/>
              <a:buChar char="4"/>
              <a:defRPr/>
            </a:pPr>
            <a:r>
              <a:rPr lang="ru-RU" sz="1600" dirty="0" smtClean="0">
                <a:solidFill>
                  <a:schemeClr val="tx1"/>
                </a:solidFill>
                <a:latin typeface="Arial" charset="0"/>
                <a:cs typeface="Arial" charset="0"/>
              </a:rPr>
              <a:t>Группа экспертов задается администратором</a:t>
            </a:r>
            <a:endParaRPr lang="en-US" sz="1600" dirty="0">
              <a:solidFill>
                <a:schemeClr val="tx1"/>
              </a:solidFill>
              <a:latin typeface="Arial" charset="0"/>
              <a:ea typeface="+mn-ea"/>
              <a:cs typeface="Arial" charset="0"/>
            </a:endParaRPr>
          </a:p>
        </p:txBody>
      </p:sp>
    </p:spTree>
    <p:extLst>
      <p:ext uri="{BB962C8B-B14F-4D97-AF65-F5344CB8AC3E}">
        <p14:creationId xmlns:p14="http://schemas.microsoft.com/office/powerpoint/2010/main" xmlns="" val="30415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AutoShape 25"/>
          <p:cNvSpPr>
            <a:spLocks noChangeArrowheads="1"/>
          </p:cNvSpPr>
          <p:nvPr/>
        </p:nvSpPr>
        <p:spPr bwMode="auto">
          <a:xfrm>
            <a:off x="793634" y="1570008"/>
            <a:ext cx="6487064" cy="1242202"/>
          </a:xfrm>
          <a:prstGeom prst="roundRect">
            <a:avLst>
              <a:gd name="adj" fmla="val 88"/>
            </a:avLst>
          </a:prstGeom>
          <a:gradFill rotWithShape="0">
            <a:gsLst>
              <a:gs pos="0">
                <a:srgbClr val="DDE4EA"/>
              </a:gs>
              <a:gs pos="50000">
                <a:schemeClr val="bg1"/>
              </a:gs>
              <a:gs pos="100000">
                <a:srgbClr val="DDE4EA"/>
              </a:gs>
            </a:gsLst>
            <a:lin ang="5400000"/>
          </a:gradFill>
          <a:ln w="25400">
            <a:solidFill>
              <a:srgbClr val="800000"/>
            </a:solidFill>
            <a:round/>
            <a:headEnd/>
            <a:tailEnd/>
          </a:ln>
          <a:effectLst>
            <a:outerShdw blurRad="63500" dist="38100" dir="2700000" algn="tl" rotWithShape="0">
              <a:srgbClr val="000000">
                <a:alpha val="39999"/>
              </a:srgbClr>
            </a:outerShdw>
          </a:effectLst>
        </p:spPr>
        <p:txBody>
          <a:bodyPr rIns="0" bIns="0"/>
          <a:lstStyle/>
          <a:p>
            <a:pPr marL="261938" indent="-261938">
              <a:spcBef>
                <a:spcPts val="1200"/>
              </a:spcBef>
              <a:buClr>
                <a:schemeClr val="accent2"/>
              </a:buClr>
              <a:buSzPct val="90000"/>
              <a:buFont typeface="Webdings" pitchFamily="18" charset="2"/>
              <a:buNone/>
              <a:defRPr/>
            </a:pPr>
            <a:endParaRPr lang="en-US" sz="1600">
              <a:solidFill>
                <a:schemeClr val="tx1"/>
              </a:solidFill>
              <a:latin typeface="Arial" charset="0"/>
              <a:cs typeface="Arial" charset="0"/>
            </a:endParaRPr>
          </a:p>
        </p:txBody>
      </p:sp>
      <p:grpSp>
        <p:nvGrpSpPr>
          <p:cNvPr id="2" name="Group 15"/>
          <p:cNvGrpSpPr/>
          <p:nvPr/>
        </p:nvGrpSpPr>
        <p:grpSpPr>
          <a:xfrm>
            <a:off x="330083" y="2864029"/>
            <a:ext cx="7999354" cy="3795564"/>
            <a:chOff x="330083" y="2864029"/>
            <a:chExt cx="7999354" cy="3795564"/>
          </a:xfrm>
        </p:grpSpPr>
        <p:sp>
          <p:nvSpPr>
            <p:cNvPr id="14" name="AutoShape 25"/>
            <p:cNvSpPr>
              <a:spLocks noChangeArrowheads="1"/>
            </p:cNvSpPr>
            <p:nvPr/>
          </p:nvSpPr>
          <p:spPr bwMode="auto">
            <a:xfrm>
              <a:off x="2074006" y="3122763"/>
              <a:ext cx="4861631" cy="3536830"/>
            </a:xfrm>
            <a:prstGeom prst="roundRect">
              <a:avLst>
                <a:gd name="adj" fmla="val 0"/>
              </a:avLst>
            </a:prstGeom>
            <a:gradFill rotWithShape="0">
              <a:gsLst>
                <a:gs pos="0">
                  <a:srgbClr val="DDE4EA"/>
                </a:gs>
                <a:gs pos="50000">
                  <a:schemeClr val="bg1"/>
                </a:gs>
                <a:gs pos="100000">
                  <a:srgbClr val="DDE4EA"/>
                </a:gs>
              </a:gsLst>
              <a:lin ang="5400000"/>
            </a:gradFill>
            <a:ln w="25400">
              <a:solidFill>
                <a:srgbClr val="800000"/>
              </a:solidFill>
              <a:round/>
              <a:headEnd/>
              <a:tailEnd/>
            </a:ln>
            <a:effectLst>
              <a:outerShdw blurRad="63500" dist="38100" dir="2700000" algn="tl" rotWithShape="0">
                <a:srgbClr val="000000">
                  <a:alpha val="39999"/>
                </a:srgbClr>
              </a:outerShdw>
            </a:effectLst>
          </p:spPr>
          <p:txBody>
            <a:bodyPr rIns="0" bIns="0"/>
            <a:lstStyle/>
            <a:p>
              <a:pPr marL="261938" indent="-261938">
                <a:spcBef>
                  <a:spcPts val="1200"/>
                </a:spcBef>
                <a:buClr>
                  <a:schemeClr val="accent2"/>
                </a:buClr>
                <a:buSzPct val="90000"/>
                <a:buFont typeface="Webdings" pitchFamily="18" charset="2"/>
                <a:buNone/>
                <a:defRPr/>
              </a:pPr>
              <a:endParaRPr lang="en-US" sz="1600">
                <a:solidFill>
                  <a:schemeClr val="tx1"/>
                </a:solidFill>
                <a:latin typeface="Arial" charset="0"/>
                <a:cs typeface="Arial" charset="0"/>
              </a:endParaRPr>
            </a:p>
          </p:txBody>
        </p:sp>
        <p:pic>
          <p:nvPicPr>
            <p:cNvPr id="192515" name="Picture 3"/>
            <p:cNvPicPr>
              <a:picLocks noChangeAspect="1" noChangeArrowheads="1"/>
            </p:cNvPicPr>
            <p:nvPr/>
          </p:nvPicPr>
          <p:blipFill>
            <a:blip r:embed="rId3" cstate="print"/>
            <a:srcRect/>
            <a:stretch>
              <a:fillRect/>
            </a:stretch>
          </p:blipFill>
          <p:spPr bwMode="auto">
            <a:xfrm>
              <a:off x="2156244" y="3194719"/>
              <a:ext cx="4731884" cy="3444746"/>
            </a:xfrm>
            <a:prstGeom prst="rect">
              <a:avLst/>
            </a:prstGeom>
            <a:noFill/>
            <a:ln w="9525">
              <a:noFill/>
              <a:miter lim="800000"/>
              <a:headEnd/>
              <a:tailEnd/>
            </a:ln>
            <a:effectLst/>
          </p:spPr>
        </p:pic>
        <p:sp>
          <p:nvSpPr>
            <p:cNvPr id="30" name="Rectangle 18"/>
            <p:cNvSpPr>
              <a:spLocks noChangeArrowheads="1"/>
            </p:cNvSpPr>
            <p:nvPr/>
          </p:nvSpPr>
          <p:spPr bwMode="auto">
            <a:xfrm>
              <a:off x="1972797" y="2864029"/>
              <a:ext cx="4222237" cy="307777"/>
            </a:xfrm>
            <a:prstGeom prst="rect">
              <a:avLst/>
            </a:prstGeom>
            <a:noFill/>
            <a:ln w="9525">
              <a:noFill/>
              <a:miter lim="800000"/>
              <a:headEnd/>
              <a:tailEnd/>
            </a:ln>
          </p:spPr>
          <p:txBody>
            <a:bodyPr wrap="square">
              <a:spAutoFit/>
            </a:bodyPr>
            <a:lstStyle/>
            <a:p>
              <a:r>
                <a:rPr lang="en-IE" sz="1400" b="1" dirty="0" smtClean="0">
                  <a:solidFill>
                    <a:srgbClr val="C00000"/>
                  </a:solidFill>
                  <a:latin typeface="Calibri" pitchFamily="34" charset="0"/>
                </a:rPr>
                <a:t>Accepted Outbound Contact</a:t>
              </a:r>
              <a:endParaRPr lang="en-GB" sz="1800" dirty="0">
                <a:solidFill>
                  <a:srgbClr val="C00000"/>
                </a:solidFill>
                <a:latin typeface="Calibri" pitchFamily="34" charset="0"/>
              </a:endParaRPr>
            </a:p>
          </p:txBody>
        </p:sp>
        <p:sp>
          <p:nvSpPr>
            <p:cNvPr id="34" name="Rectangle 19"/>
            <p:cNvSpPr>
              <a:spLocks noChangeArrowheads="1"/>
            </p:cNvSpPr>
            <p:nvPr/>
          </p:nvSpPr>
          <p:spPr bwMode="auto">
            <a:xfrm>
              <a:off x="6756224" y="4141028"/>
              <a:ext cx="1573213" cy="2031325"/>
            </a:xfrm>
            <a:prstGeom prst="rect">
              <a:avLst/>
            </a:prstGeom>
            <a:noFill/>
            <a:ln w="9525">
              <a:noFill/>
              <a:miter lim="800000"/>
              <a:headEnd/>
              <a:tailEnd/>
            </a:ln>
          </p:spPr>
          <p:txBody>
            <a:bodyPr>
              <a:spAutoFit/>
            </a:bodyPr>
            <a:lstStyle/>
            <a:p>
              <a:pPr algn="ctr"/>
              <a:r>
                <a:rPr lang="en-IE" sz="1400" b="1" dirty="0" smtClean="0">
                  <a:solidFill>
                    <a:srgbClr val="C00000"/>
                  </a:solidFill>
                  <a:latin typeface="Calibri" pitchFamily="34" charset="0"/>
                </a:rPr>
                <a:t>Outbound Script</a:t>
              </a:r>
              <a:endParaRPr lang="en-IE" sz="1400" b="1" dirty="0">
                <a:solidFill>
                  <a:srgbClr val="C00000"/>
                </a:solidFill>
                <a:latin typeface="Calibri" pitchFamily="34" charset="0"/>
              </a:endParaRPr>
            </a:p>
            <a:p>
              <a:pPr algn="ctr"/>
              <a:r>
                <a:rPr lang="en-IE" sz="1400" dirty="0" smtClean="0">
                  <a:solidFill>
                    <a:srgbClr val="060606"/>
                  </a:solidFill>
                  <a:latin typeface="Calibri" pitchFamily="34" charset="0"/>
                </a:rPr>
                <a:t>Automatically </a:t>
              </a:r>
            </a:p>
            <a:p>
              <a:pPr algn="ctr"/>
              <a:r>
                <a:rPr lang="en-IE" sz="1400" dirty="0" smtClean="0">
                  <a:solidFill>
                    <a:srgbClr val="060606"/>
                  </a:solidFill>
                  <a:latin typeface="Calibri" pitchFamily="34" charset="0"/>
                </a:rPr>
                <a:t>Presented to Agent and Call made either in  Progressive or Preview dialling </a:t>
              </a:r>
            </a:p>
            <a:p>
              <a:pPr algn="ctr"/>
              <a:r>
                <a:rPr lang="en-IE" sz="1400" dirty="0" smtClean="0">
                  <a:solidFill>
                    <a:srgbClr val="060606"/>
                  </a:solidFill>
                  <a:latin typeface="Calibri" pitchFamily="34" charset="0"/>
                </a:rPr>
                <a:t>modes</a:t>
              </a:r>
            </a:p>
            <a:p>
              <a:pPr algn="ctr"/>
              <a:endParaRPr lang="en-GB" sz="1400" dirty="0">
                <a:solidFill>
                  <a:srgbClr val="060606"/>
                </a:solidFill>
                <a:latin typeface="Calibri" pitchFamily="34" charset="0"/>
              </a:endParaRPr>
            </a:p>
          </p:txBody>
        </p:sp>
        <p:sp>
          <p:nvSpPr>
            <p:cNvPr id="32" name="Oval 19"/>
            <p:cNvSpPr>
              <a:spLocks noChangeArrowheads="1"/>
            </p:cNvSpPr>
            <p:nvPr/>
          </p:nvSpPr>
          <p:spPr bwMode="auto">
            <a:xfrm>
              <a:off x="2041848" y="3938732"/>
              <a:ext cx="173038" cy="160338"/>
            </a:xfrm>
            <a:prstGeom prst="ellipse">
              <a:avLst/>
            </a:prstGeom>
            <a:solidFill>
              <a:srgbClr val="C00000"/>
            </a:solidFill>
            <a:ln w="9525" algn="ctr">
              <a:solidFill>
                <a:srgbClr val="FF7200"/>
              </a:solidFill>
              <a:round/>
              <a:headEnd/>
              <a:tailEnd/>
            </a:ln>
          </p:spPr>
          <p:txBody>
            <a:bodyPr wrap="none" tIns="90000" bIns="90000" anchor="ctr"/>
            <a:lstStyle/>
            <a:p>
              <a:pPr algn="ctr"/>
              <a:endParaRPr lang="en-IE" sz="2400">
                <a:latin typeface="Calibri" pitchFamily="34" charset="0"/>
              </a:endParaRPr>
            </a:p>
          </p:txBody>
        </p:sp>
        <p:sp>
          <p:nvSpPr>
            <p:cNvPr id="31" name="Rectangle 19"/>
            <p:cNvSpPr>
              <a:spLocks noChangeArrowheads="1"/>
            </p:cNvSpPr>
            <p:nvPr/>
          </p:nvSpPr>
          <p:spPr bwMode="auto">
            <a:xfrm>
              <a:off x="330083" y="4555294"/>
              <a:ext cx="1573213" cy="954107"/>
            </a:xfrm>
            <a:prstGeom prst="rect">
              <a:avLst/>
            </a:prstGeom>
            <a:noFill/>
            <a:ln w="9525">
              <a:noFill/>
              <a:miter lim="800000"/>
              <a:headEnd/>
              <a:tailEnd/>
            </a:ln>
          </p:spPr>
          <p:txBody>
            <a:bodyPr>
              <a:spAutoFit/>
            </a:bodyPr>
            <a:lstStyle/>
            <a:p>
              <a:pPr algn="ctr"/>
              <a:r>
                <a:rPr lang="en-IE" sz="1400" b="1" dirty="0" smtClean="0">
                  <a:solidFill>
                    <a:srgbClr val="C00000"/>
                  </a:solidFill>
                  <a:latin typeface="Calibri" pitchFamily="34" charset="0"/>
                </a:rPr>
                <a:t>Customer Details</a:t>
              </a:r>
              <a:endParaRPr lang="en-IE" sz="1400" b="1" dirty="0">
                <a:solidFill>
                  <a:srgbClr val="C00000"/>
                </a:solidFill>
                <a:latin typeface="Calibri" pitchFamily="34" charset="0"/>
              </a:endParaRPr>
            </a:p>
            <a:p>
              <a:pPr algn="ctr"/>
              <a:r>
                <a:rPr lang="en-IE" sz="1400" dirty="0" smtClean="0">
                  <a:solidFill>
                    <a:srgbClr val="060606"/>
                  </a:solidFill>
                  <a:latin typeface="Calibri" pitchFamily="34" charset="0"/>
                </a:rPr>
                <a:t>Name, Multiple Phone Numbers</a:t>
              </a:r>
            </a:p>
            <a:p>
              <a:pPr algn="ctr"/>
              <a:endParaRPr lang="en-GB" sz="1400" dirty="0">
                <a:solidFill>
                  <a:srgbClr val="060606"/>
                </a:solidFill>
                <a:latin typeface="Calibri" pitchFamily="34" charset="0"/>
              </a:endParaRPr>
            </a:p>
          </p:txBody>
        </p:sp>
        <p:sp>
          <p:nvSpPr>
            <p:cNvPr id="33" name="Freeform 20"/>
            <p:cNvSpPr>
              <a:spLocks/>
            </p:cNvSpPr>
            <p:nvPr/>
          </p:nvSpPr>
          <p:spPr bwMode="auto">
            <a:xfrm>
              <a:off x="1275664" y="4006978"/>
              <a:ext cx="887120" cy="583052"/>
            </a:xfrm>
            <a:custGeom>
              <a:avLst/>
              <a:gdLst>
                <a:gd name="T0" fmla="*/ 0 w 1074058"/>
                <a:gd name="T1" fmla="*/ 73418 h 580571"/>
                <a:gd name="T2" fmla="*/ 464929 w 1074058"/>
                <a:gd name="T3" fmla="*/ 38544 h 580571"/>
                <a:gd name="T4" fmla="*/ 1052209 w 1074058"/>
                <a:gd name="T5" fmla="*/ 9177 h 580571"/>
                <a:gd name="T6" fmla="*/ 1810780 w 1074058"/>
                <a:gd name="T7" fmla="*/ 0 h 580571"/>
                <a:gd name="T8" fmla="*/ 1810780 w 1074058"/>
                <a:gd name="T9" fmla="*/ 0 h 580571"/>
                <a:gd name="T10" fmla="*/ 0 60000 65536"/>
                <a:gd name="T11" fmla="*/ 0 60000 65536"/>
                <a:gd name="T12" fmla="*/ 0 60000 65536"/>
                <a:gd name="T13" fmla="*/ 0 60000 65536"/>
                <a:gd name="T14" fmla="*/ 0 60000 65536"/>
                <a:gd name="T15" fmla="*/ 0 w 1074058"/>
                <a:gd name="T16" fmla="*/ 0 h 580571"/>
                <a:gd name="T17" fmla="*/ 1074058 w 1074058"/>
                <a:gd name="T18" fmla="*/ 580571 h 580571"/>
              </a:gdLst>
              <a:ahLst/>
              <a:cxnLst>
                <a:cxn ang="T10">
                  <a:pos x="T0" y="T1"/>
                </a:cxn>
                <a:cxn ang="T11">
                  <a:pos x="T2" y="T3"/>
                </a:cxn>
                <a:cxn ang="T12">
                  <a:pos x="T4" y="T5"/>
                </a:cxn>
                <a:cxn ang="T13">
                  <a:pos x="T6" y="T7"/>
                </a:cxn>
                <a:cxn ang="T14">
                  <a:pos x="T8" y="T9"/>
                </a:cxn>
              </a:cxnLst>
              <a:rect l="T15" t="T16" r="T17" b="T18"/>
              <a:pathLst>
                <a:path w="1074058" h="580571">
                  <a:moveTo>
                    <a:pt x="0" y="580571"/>
                  </a:moveTo>
                  <a:cubicBezTo>
                    <a:pt x="85876" y="485019"/>
                    <a:pt x="171753" y="389467"/>
                    <a:pt x="275772" y="304800"/>
                  </a:cubicBezTo>
                  <a:cubicBezTo>
                    <a:pt x="379791" y="220133"/>
                    <a:pt x="491067" y="123371"/>
                    <a:pt x="624115" y="72571"/>
                  </a:cubicBezTo>
                  <a:cubicBezTo>
                    <a:pt x="757163" y="21771"/>
                    <a:pt x="1074058" y="0"/>
                    <a:pt x="1074058" y="0"/>
                  </a:cubicBezTo>
                </a:path>
              </a:pathLst>
            </a:custGeom>
            <a:noFill/>
            <a:ln w="9525" algn="ctr">
              <a:solidFill>
                <a:srgbClr val="C00000"/>
              </a:solidFill>
              <a:prstDash val="sysDash"/>
              <a:round/>
              <a:headEnd/>
              <a:tailEnd/>
            </a:ln>
          </p:spPr>
          <p:txBody>
            <a:bodyPr wrap="none" tIns="90000" bIns="90000" anchor="ctr"/>
            <a:lstStyle/>
            <a:p>
              <a:endParaRPr lang="ga-IE"/>
            </a:p>
          </p:txBody>
        </p:sp>
      </p:grpSp>
      <p:sp>
        <p:nvSpPr>
          <p:cNvPr id="6" name="Rectangle 8"/>
          <p:cNvSpPr>
            <a:spLocks noChangeArrowheads="1"/>
          </p:cNvSpPr>
          <p:nvPr/>
        </p:nvSpPr>
        <p:spPr bwMode="auto">
          <a:xfrm>
            <a:off x="183468" y="145144"/>
            <a:ext cx="7639733" cy="594410"/>
          </a:xfrm>
          <a:prstGeom prst="rect">
            <a:avLst/>
          </a:prstGeom>
          <a:noFill/>
          <a:ln w="9525">
            <a:noFill/>
            <a:miter lim="800000"/>
            <a:headEnd/>
            <a:tailEnd/>
          </a:ln>
        </p:spPr>
        <p:txBody>
          <a:bodyPr anchor="b"/>
          <a:lstStyle/>
          <a:p>
            <a:pPr algn="l" eaLnBrk="0" hangingPunct="0"/>
            <a:r>
              <a:rPr lang="en-GB" sz="2400" dirty="0" smtClean="0">
                <a:solidFill>
                  <a:schemeClr val="bg1"/>
                </a:solidFill>
              </a:rPr>
              <a:t>AACC </a:t>
            </a:r>
            <a:r>
              <a:rPr lang="ru-RU" sz="2400" dirty="0" smtClean="0">
                <a:solidFill>
                  <a:schemeClr val="bg1"/>
                </a:solidFill>
              </a:rPr>
              <a:t>Исходящая компания</a:t>
            </a:r>
            <a:endParaRPr lang="en-GB" sz="2400" u="sng" dirty="0">
              <a:solidFill>
                <a:schemeClr val="bg1"/>
              </a:solidFill>
            </a:endParaRPr>
          </a:p>
        </p:txBody>
      </p:sp>
      <p:sp>
        <p:nvSpPr>
          <p:cNvPr id="7" name="Text Box 9"/>
          <p:cNvSpPr txBox="1">
            <a:spLocks noChangeArrowheads="1"/>
          </p:cNvSpPr>
          <p:nvPr/>
        </p:nvSpPr>
        <p:spPr bwMode="auto">
          <a:xfrm>
            <a:off x="186870" y="668115"/>
            <a:ext cx="7410450" cy="457200"/>
          </a:xfrm>
          <a:prstGeom prst="rect">
            <a:avLst/>
          </a:prstGeom>
          <a:noFill/>
          <a:ln w="9525">
            <a:noFill/>
            <a:miter lim="800000"/>
            <a:headEnd/>
            <a:tailEnd/>
          </a:ln>
        </p:spPr>
        <p:txBody>
          <a:bodyPr>
            <a:spAutoFit/>
          </a:bodyPr>
          <a:lstStyle/>
          <a:p>
            <a:pPr algn="l">
              <a:spcBef>
                <a:spcPct val="50000"/>
              </a:spcBef>
            </a:pPr>
            <a:r>
              <a:rPr lang="en-IE" sz="2400" dirty="0" smtClean="0">
                <a:solidFill>
                  <a:schemeClr val="bg1"/>
                </a:solidFill>
              </a:rPr>
              <a:t>Preview and Progressive Outbound</a:t>
            </a:r>
            <a:endParaRPr lang="en-GB" sz="2400" dirty="0">
              <a:solidFill>
                <a:schemeClr val="bg1"/>
              </a:solidFill>
            </a:endParaRPr>
          </a:p>
        </p:txBody>
      </p:sp>
      <p:sp>
        <p:nvSpPr>
          <p:cNvPr id="27" name="Rectangle 18"/>
          <p:cNvSpPr>
            <a:spLocks noChangeArrowheads="1"/>
          </p:cNvSpPr>
          <p:nvPr/>
        </p:nvSpPr>
        <p:spPr bwMode="auto">
          <a:xfrm>
            <a:off x="711403" y="1244115"/>
            <a:ext cx="4222237" cy="307777"/>
          </a:xfrm>
          <a:prstGeom prst="rect">
            <a:avLst/>
          </a:prstGeom>
          <a:noFill/>
          <a:ln w="9525">
            <a:noFill/>
            <a:miter lim="800000"/>
            <a:headEnd/>
            <a:tailEnd/>
          </a:ln>
        </p:spPr>
        <p:txBody>
          <a:bodyPr wrap="square">
            <a:spAutoFit/>
          </a:bodyPr>
          <a:lstStyle/>
          <a:p>
            <a:r>
              <a:rPr lang="en-IE" sz="1400" b="1" dirty="0" smtClean="0">
                <a:solidFill>
                  <a:srgbClr val="C00000"/>
                </a:solidFill>
                <a:latin typeface="Calibri" pitchFamily="34" charset="0"/>
              </a:rPr>
              <a:t>Incoming Outbound  Contact – Accepted or Forced</a:t>
            </a:r>
            <a:endParaRPr lang="en-GB" sz="1800" dirty="0">
              <a:solidFill>
                <a:srgbClr val="C00000"/>
              </a:solidFill>
              <a:latin typeface="Calibri" pitchFamily="34" charset="0"/>
            </a:endParaRPr>
          </a:p>
        </p:txBody>
      </p:sp>
      <p:pic>
        <p:nvPicPr>
          <p:cNvPr id="192514" name="Picture 2"/>
          <p:cNvPicPr>
            <a:picLocks noChangeAspect="1" noChangeArrowheads="1"/>
          </p:cNvPicPr>
          <p:nvPr/>
        </p:nvPicPr>
        <p:blipFill>
          <a:blip r:embed="rId4" cstate="print"/>
          <a:srcRect/>
          <a:stretch>
            <a:fillRect/>
          </a:stretch>
        </p:blipFill>
        <p:spPr bwMode="auto">
          <a:xfrm>
            <a:off x="867139" y="1617755"/>
            <a:ext cx="6381750" cy="1184313"/>
          </a:xfrm>
          <a:prstGeom prst="rect">
            <a:avLst/>
          </a:prstGeom>
          <a:noFill/>
          <a:ln w="9525">
            <a:noFill/>
            <a:miter lim="800000"/>
            <a:headEnd/>
            <a:tailEnd/>
          </a:ln>
          <a:effectLst/>
        </p:spPr>
      </p:pic>
    </p:spTree>
    <p:extLst>
      <p:ext uri="{BB962C8B-B14F-4D97-AF65-F5344CB8AC3E}">
        <p14:creationId xmlns:p14="http://schemas.microsoft.com/office/powerpoint/2010/main" xmlns="" val="2700009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DE99ADA-65D4-4D58-BE39-E23BD1910661}" type="slidenum">
              <a:rPr lang="en-GB" smtClean="0">
                <a:latin typeface="Arial" charset="0"/>
                <a:cs typeface="Arial" charset="0"/>
              </a:rPr>
              <a:pPr/>
              <a:t>27</a:t>
            </a:fld>
            <a:endParaRPr lang="en-GB" smtClean="0">
              <a:latin typeface="Arial" charset="0"/>
              <a:cs typeface="Arial" charset="0"/>
            </a:endParaRPr>
          </a:p>
        </p:txBody>
      </p:sp>
      <p:sp>
        <p:nvSpPr>
          <p:cNvPr id="445442" name="Rectangle 2"/>
          <p:cNvSpPr>
            <a:spLocks noChangeArrowheads="1"/>
          </p:cNvSpPr>
          <p:nvPr/>
        </p:nvSpPr>
        <p:spPr bwMode="auto">
          <a:xfrm>
            <a:off x="179388" y="332656"/>
            <a:ext cx="7054850" cy="482600"/>
          </a:xfrm>
          <a:prstGeom prst="rect">
            <a:avLst/>
          </a:prstGeom>
          <a:noFill/>
          <a:ln w="9525">
            <a:noFill/>
            <a:miter lim="800000"/>
            <a:headEnd/>
            <a:tailEnd/>
          </a:ln>
        </p:spPr>
        <p:txBody>
          <a:bodyPr anchor="b"/>
          <a:lstStyle/>
          <a:p>
            <a:r>
              <a:rPr lang="ru-RU" sz="2600" dirty="0" smtClean="0">
                <a:solidFill>
                  <a:schemeClr val="bg1"/>
                </a:solidFill>
              </a:rPr>
              <a:t>Характеристики и ограничения</a:t>
            </a:r>
            <a:endParaRPr lang="en-GB" sz="2600" dirty="0">
              <a:solidFill>
                <a:schemeClr val="bg1"/>
              </a:solidFill>
            </a:endParaRPr>
          </a:p>
        </p:txBody>
      </p:sp>
      <p:sp>
        <p:nvSpPr>
          <p:cNvPr id="445443" name="Rectangle 4"/>
          <p:cNvSpPr>
            <a:spLocks noGrp="1" noChangeArrowheads="1"/>
          </p:cNvSpPr>
          <p:nvPr>
            <p:ph type="body" idx="1"/>
          </p:nvPr>
        </p:nvSpPr>
        <p:spPr>
          <a:xfrm>
            <a:off x="800100" y="1516063"/>
            <a:ext cx="7642225" cy="3141662"/>
          </a:xfrm>
        </p:spPr>
        <p:txBody>
          <a:bodyPr/>
          <a:lstStyle/>
          <a:p>
            <a:pPr>
              <a:lnSpc>
                <a:spcPct val="100000"/>
              </a:lnSpc>
            </a:pPr>
            <a:r>
              <a:rPr lang="ru-RU" altLang="en-US" sz="1600" dirty="0" smtClean="0"/>
              <a:t>Максимум </a:t>
            </a:r>
            <a:r>
              <a:rPr lang="en-IE" altLang="en-US" sz="1600" dirty="0" smtClean="0"/>
              <a:t>1</a:t>
            </a:r>
            <a:r>
              <a:rPr lang="ru-RU" altLang="en-US" sz="1600" dirty="0" smtClean="0"/>
              <a:t> </a:t>
            </a:r>
            <a:r>
              <a:rPr lang="en-IE" altLang="en-US" sz="1600" dirty="0" smtClean="0"/>
              <a:t>000</a:t>
            </a:r>
            <a:r>
              <a:rPr lang="ru-RU" altLang="en-US" sz="1600" dirty="0" smtClean="0"/>
              <a:t> </a:t>
            </a:r>
            <a:r>
              <a:rPr lang="en-IE" altLang="en-US" sz="1600" dirty="0" smtClean="0"/>
              <a:t>000 </a:t>
            </a:r>
            <a:r>
              <a:rPr lang="ru-RU" altLang="en-US" sz="1600" dirty="0" smtClean="0"/>
              <a:t>контактов на все компании</a:t>
            </a:r>
            <a:endParaRPr lang="en-US" altLang="en-US" sz="1600" dirty="0" smtClean="0"/>
          </a:p>
          <a:p>
            <a:pPr>
              <a:lnSpc>
                <a:spcPct val="100000"/>
              </a:lnSpc>
            </a:pPr>
            <a:r>
              <a:rPr lang="ru-RU" altLang="en-US" sz="1600" dirty="0" smtClean="0"/>
              <a:t>Максимум </a:t>
            </a:r>
            <a:r>
              <a:rPr lang="en-US" altLang="en-US" sz="1600" dirty="0" smtClean="0"/>
              <a:t>100 </a:t>
            </a:r>
            <a:r>
              <a:rPr lang="ru-RU" altLang="en-US" sz="1600" dirty="0" smtClean="0"/>
              <a:t>компаний запущенных одновременно</a:t>
            </a:r>
            <a:r>
              <a:rPr lang="en-US" altLang="en-US" sz="1600" dirty="0" smtClean="0"/>
              <a:t>, 500 </a:t>
            </a:r>
            <a:r>
              <a:rPr lang="ru-RU" altLang="en-US" sz="1600" dirty="0" smtClean="0"/>
              <a:t>подготовленных</a:t>
            </a:r>
            <a:endParaRPr lang="en-US" altLang="en-US" sz="1600" dirty="0" smtClean="0"/>
          </a:p>
          <a:p>
            <a:pPr>
              <a:lnSpc>
                <a:spcPct val="100000"/>
              </a:lnSpc>
            </a:pPr>
            <a:r>
              <a:rPr lang="ru-RU" altLang="en-US" sz="1600" dirty="0" smtClean="0"/>
              <a:t>Максимум </a:t>
            </a:r>
            <a:r>
              <a:rPr lang="en-US" altLang="en-US" sz="1600" dirty="0" smtClean="0"/>
              <a:t>20</a:t>
            </a:r>
            <a:r>
              <a:rPr lang="ru-RU" altLang="en-US" sz="1600" dirty="0" smtClean="0"/>
              <a:t> </a:t>
            </a:r>
            <a:r>
              <a:rPr lang="en-US" altLang="en-US" sz="1600" dirty="0" smtClean="0"/>
              <a:t>000 </a:t>
            </a:r>
            <a:r>
              <a:rPr lang="ru-RU" altLang="en-US" sz="1600" dirty="0" smtClean="0"/>
              <a:t>контактов в компании</a:t>
            </a:r>
            <a:endParaRPr lang="en-US" altLang="en-US" sz="1600" dirty="0" smtClean="0"/>
          </a:p>
          <a:p>
            <a:pPr>
              <a:lnSpc>
                <a:spcPct val="100000"/>
              </a:lnSpc>
            </a:pPr>
            <a:r>
              <a:rPr lang="ru-RU" altLang="en-US" sz="1600" dirty="0" smtClean="0"/>
              <a:t>Максимум </a:t>
            </a:r>
            <a:r>
              <a:rPr lang="en-US" altLang="en-US" sz="1600" dirty="0" smtClean="0"/>
              <a:t>40 </a:t>
            </a:r>
            <a:r>
              <a:rPr lang="ru-RU" altLang="en-US" sz="1600" dirty="0" smtClean="0"/>
              <a:t>вопросов в компании</a:t>
            </a:r>
            <a:endParaRPr lang="en-US" altLang="en-US" sz="1600" dirty="0" smtClean="0"/>
          </a:p>
          <a:p>
            <a:pPr>
              <a:lnSpc>
                <a:spcPct val="100000"/>
              </a:lnSpc>
            </a:pPr>
            <a:r>
              <a:rPr lang="ru-RU" sz="1600" dirty="0" smtClean="0"/>
              <a:t>Максимальное кол-во разрешенных ответов </a:t>
            </a:r>
            <a:r>
              <a:rPr lang="en-US" sz="1600" dirty="0" smtClean="0"/>
              <a:t>32</a:t>
            </a:r>
          </a:p>
          <a:p>
            <a:pPr marL="727075" lvl="1" indent="-381000">
              <a:lnSpc>
                <a:spcPct val="100000"/>
              </a:lnSpc>
            </a:pPr>
            <a:r>
              <a:rPr lang="ru-RU" sz="1600" dirty="0" smtClean="0">
                <a:ea typeface="ＭＳ Ｐゴシック" charset="-128"/>
              </a:rPr>
              <a:t>Поддерживается </a:t>
            </a:r>
            <a:r>
              <a:rPr lang="en-US" sz="1600" dirty="0" smtClean="0">
                <a:ea typeface="ＭＳ Ｐゴシック" charset="-128"/>
              </a:rPr>
              <a:t>3000 </a:t>
            </a:r>
            <a:r>
              <a:rPr lang="ru-RU" sz="1600" dirty="0" smtClean="0">
                <a:ea typeface="ＭＳ Ｐゴシック" charset="-128"/>
              </a:rPr>
              <a:t>одновременных агентов</a:t>
            </a:r>
            <a:r>
              <a:rPr lang="en-US" sz="1600" dirty="0" smtClean="0">
                <a:ea typeface="ＭＳ Ｐゴシック" charset="-128"/>
              </a:rPr>
              <a:t> (CS1000) / 1000 </a:t>
            </a:r>
            <a:r>
              <a:rPr lang="ru-RU" sz="1600" dirty="0" smtClean="0">
                <a:ea typeface="ＭＳ Ｐゴシック" charset="-128"/>
              </a:rPr>
              <a:t>одновременных агентов </a:t>
            </a:r>
            <a:r>
              <a:rPr lang="en-US" sz="1600" dirty="0" smtClean="0">
                <a:ea typeface="ＭＳ Ｐゴシック" charset="-128"/>
              </a:rPr>
              <a:t>(CM) / 300 </a:t>
            </a:r>
            <a:r>
              <a:rPr lang="ru-RU" sz="1600" dirty="0" smtClean="0">
                <a:ea typeface="ＭＳ Ｐゴシック" charset="-128"/>
              </a:rPr>
              <a:t>одновременных агентов </a:t>
            </a:r>
            <a:r>
              <a:rPr lang="en-US" sz="1600" dirty="0" smtClean="0">
                <a:ea typeface="ＭＳ Ｐゴシック" charset="-128"/>
              </a:rPr>
              <a:t>(MBT) </a:t>
            </a:r>
          </a:p>
          <a:p>
            <a:pPr marL="727075" lvl="1" indent="-381000">
              <a:lnSpc>
                <a:spcPct val="100000"/>
              </a:lnSpc>
            </a:pPr>
            <a:r>
              <a:rPr lang="en-US" sz="1600" dirty="0" smtClean="0">
                <a:ea typeface="ＭＳ Ｐゴシック" charset="-128"/>
              </a:rPr>
              <a:t>12,000 </a:t>
            </a:r>
            <a:r>
              <a:rPr lang="ru-RU" sz="1600" dirty="0" smtClean="0">
                <a:ea typeface="ＭＳ Ｐゴシック" charset="-128"/>
              </a:rPr>
              <a:t>контактов в час </a:t>
            </a:r>
            <a:r>
              <a:rPr lang="en-US" sz="1600" dirty="0" smtClean="0">
                <a:ea typeface="ＭＳ Ｐゴシック" charset="-128"/>
              </a:rPr>
              <a:t>– </a:t>
            </a:r>
            <a:r>
              <a:rPr lang="ru-RU" sz="1600" dirty="0" smtClean="0">
                <a:ea typeface="ＭＳ Ｐゴシック" charset="-128"/>
              </a:rPr>
              <a:t>очередь контактов в таком темпе как они обрабатываются агентами</a:t>
            </a:r>
            <a:endParaRPr lang="en-US" sz="1600" dirty="0" smtClean="0">
              <a:ea typeface="ＭＳ Ｐゴシック" charset="-128"/>
            </a:endParaRPr>
          </a:p>
        </p:txBody>
      </p:sp>
    </p:spTree>
    <p:custDataLst>
      <p:tags r:id="rId1"/>
    </p:custDataLst>
    <p:extLst>
      <p:ext uri="{BB962C8B-B14F-4D97-AF65-F5344CB8AC3E}">
        <p14:creationId xmlns:p14="http://schemas.microsoft.com/office/powerpoint/2010/main" xmlns="" val="11231785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98438" y="1560513"/>
            <a:ext cx="7253882" cy="5053012"/>
            <a:chOff x="198438" y="1560513"/>
            <a:chExt cx="7253882" cy="5053012"/>
          </a:xfrm>
        </p:grpSpPr>
        <p:sp>
          <p:nvSpPr>
            <p:cNvPr id="87" name="AutoShape 4"/>
            <p:cNvSpPr>
              <a:spLocks noChangeArrowheads="1"/>
            </p:cNvSpPr>
            <p:nvPr/>
          </p:nvSpPr>
          <p:spPr bwMode="auto">
            <a:xfrm>
              <a:off x="3011128" y="2165189"/>
              <a:ext cx="4441192" cy="3698875"/>
            </a:xfrm>
            <a:prstGeom prst="roundRect">
              <a:avLst>
                <a:gd name="adj" fmla="val 3328"/>
              </a:avLst>
            </a:prstGeom>
            <a:gradFill rotWithShape="0">
              <a:gsLst>
                <a:gs pos="0">
                  <a:srgbClr val="DDE4EA"/>
                </a:gs>
                <a:gs pos="50000">
                  <a:schemeClr val="bg1"/>
                </a:gs>
                <a:gs pos="100000">
                  <a:srgbClr val="DDE4EA"/>
                </a:gs>
              </a:gsLst>
              <a:lin ang="5400000"/>
            </a:gradFill>
            <a:ln w="25400">
              <a:solidFill>
                <a:srgbClr val="800000"/>
              </a:solidFill>
              <a:round/>
              <a:headEnd/>
              <a:tailEnd/>
            </a:ln>
            <a:effectLst>
              <a:outerShdw blurRad="63500" dist="38100" dir="2700000" algn="tl" rotWithShape="0">
                <a:srgbClr val="000000">
                  <a:alpha val="39999"/>
                </a:srgbClr>
              </a:outerShdw>
            </a:effectLst>
          </p:spPr>
          <p:txBody>
            <a:bodyPr wrap="none" lIns="64008" tIns="32004" rIns="64008" bIns="32004" anchor="ctr"/>
            <a:lstStyle/>
            <a:p>
              <a:pPr fontAlgn="auto">
                <a:lnSpc>
                  <a:spcPct val="90000"/>
                </a:lnSpc>
                <a:spcBef>
                  <a:spcPts val="0"/>
                </a:spcBef>
                <a:spcAft>
                  <a:spcPts val="0"/>
                </a:spcAft>
                <a:defRPr/>
              </a:pPr>
              <a:endParaRPr lang="en-US" dirty="0">
                <a:solidFill>
                  <a:srgbClr val="5C5C5C"/>
                </a:solidFill>
                <a:latin typeface="+mn-lt"/>
                <a:ea typeface="ＭＳ Ｐゴシック" pitchFamily="34" charset="-128"/>
                <a:cs typeface="+mn-cs"/>
              </a:endParaRPr>
            </a:p>
          </p:txBody>
        </p:sp>
        <p:sp>
          <p:nvSpPr>
            <p:cNvPr id="105" name="AutoShape 114"/>
            <p:cNvSpPr>
              <a:spLocks noChangeArrowheads="1"/>
            </p:cNvSpPr>
            <p:nvPr/>
          </p:nvSpPr>
          <p:spPr bwMode="auto">
            <a:xfrm>
              <a:off x="4603890" y="3360320"/>
              <a:ext cx="296862" cy="1412875"/>
            </a:xfrm>
            <a:prstGeom prst="rightArrow">
              <a:avLst>
                <a:gd name="adj1" fmla="val 100000"/>
                <a:gd name="adj2" fmla="val 100000"/>
              </a:avLst>
            </a:prstGeom>
            <a:gradFill flip="none" rotWithShape="1">
              <a:gsLst>
                <a:gs pos="0">
                  <a:schemeClr val="accent2">
                    <a:alpha val="60000"/>
                  </a:schemeClr>
                </a:gs>
                <a:gs pos="85000">
                  <a:srgbClr val="FFFFFF">
                    <a:alpha val="50000"/>
                  </a:srgbClr>
                </a:gs>
                <a:gs pos="100000">
                  <a:schemeClr val="bg1">
                    <a:alpha val="0"/>
                  </a:schemeClr>
                </a:gs>
              </a:gsLst>
              <a:lin ang="1080000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a:latin typeface="Arial" charset="0"/>
                <a:ea typeface="+mn-ea"/>
                <a:cs typeface="+mn-cs"/>
              </a:endParaRPr>
            </a:p>
          </p:txBody>
        </p:sp>
        <p:sp>
          <p:nvSpPr>
            <p:cNvPr id="58" name="Rounded Rectangle 57"/>
            <p:cNvSpPr/>
            <p:nvPr/>
          </p:nvSpPr>
          <p:spPr bwMode="auto">
            <a:xfrm>
              <a:off x="3208338" y="2333625"/>
              <a:ext cx="1476375" cy="3460750"/>
            </a:xfrm>
            <a:prstGeom prst="roundRect">
              <a:avLst>
                <a:gd name="adj" fmla="val 4735"/>
              </a:avLst>
            </a:prstGeom>
            <a:ln>
              <a:headEnd/>
              <a:tailEnd/>
            </a:ln>
          </p:spPr>
          <p:style>
            <a:lnRef idx="1">
              <a:schemeClr val="accent1"/>
            </a:lnRef>
            <a:fillRef idx="2">
              <a:schemeClr val="accent1"/>
            </a:fillRef>
            <a:effectRef idx="1">
              <a:schemeClr val="accent1"/>
            </a:effectRef>
            <a:fontRef idx="minor">
              <a:schemeClr val="dk1"/>
            </a:fontRef>
          </p:style>
          <p:txBody>
            <a:bodyPr lIns="384048" tIns="64008" rIns="128016" bIns="64008" anchor="ctr"/>
            <a:lstStyle/>
            <a:p>
              <a:pPr marL="0" lvl="1" algn="ctr" eaLnBrk="0" fontAlgn="auto" hangingPunct="0">
                <a:lnSpc>
                  <a:spcPct val="90000"/>
                </a:lnSpc>
                <a:spcBef>
                  <a:spcPct val="20000"/>
                </a:spcBef>
                <a:spcAft>
                  <a:spcPts val="0"/>
                </a:spcAft>
                <a:buClr>
                  <a:schemeClr val="tx2"/>
                </a:buClr>
                <a:buSzPct val="100000"/>
                <a:defRPr/>
              </a:pPr>
              <a:endParaRPr lang="en-US" sz="1400" dirty="0">
                <a:solidFill>
                  <a:schemeClr val="bg1"/>
                </a:solidFill>
                <a:effectLst>
                  <a:outerShdw blurRad="38100" dist="38100" dir="2700000" algn="tl">
                    <a:srgbClr val="000000">
                      <a:alpha val="43137"/>
                    </a:srgbClr>
                  </a:outerShdw>
                </a:effectLst>
                <a:latin typeface="+mn-lt"/>
                <a:ea typeface="ＭＳ Ｐゴシック" pitchFamily="34" charset="-128"/>
                <a:cs typeface="Arial" charset="0"/>
              </a:endParaRPr>
            </a:p>
          </p:txBody>
        </p:sp>
        <p:grpSp>
          <p:nvGrpSpPr>
            <p:cNvPr id="2" name="Group 97"/>
            <p:cNvGrpSpPr>
              <a:grpSpLocks/>
            </p:cNvGrpSpPr>
            <p:nvPr/>
          </p:nvGrpSpPr>
          <p:grpSpPr bwMode="auto">
            <a:xfrm>
              <a:off x="3193609" y="3276193"/>
              <a:ext cx="1309688" cy="1649413"/>
              <a:chOff x="5127686" y="3702843"/>
              <a:chExt cx="2572164" cy="1979611"/>
            </a:xfrm>
          </p:grpSpPr>
          <p:sp>
            <p:nvSpPr>
              <p:cNvPr id="88" name="Rounded Rectangle 87"/>
              <p:cNvSpPr/>
              <p:nvPr/>
            </p:nvSpPr>
            <p:spPr bwMode="auto">
              <a:xfrm>
                <a:off x="5127686" y="3702843"/>
                <a:ext cx="2572164" cy="1979611"/>
              </a:xfrm>
              <a:prstGeom prst="roundRect">
                <a:avLst>
                  <a:gd name="adj" fmla="val 4735"/>
                </a:avLst>
              </a:prstGeom>
              <a:gradFill rotWithShape="0">
                <a:gsLst>
                  <a:gs pos="0">
                    <a:schemeClr val="accent1"/>
                  </a:gs>
                  <a:gs pos="100000">
                    <a:srgbClr val="990000"/>
                  </a:gs>
                </a:gsLst>
                <a:lin ang="5400000"/>
              </a:gradFill>
              <a:ln w="28575">
                <a:solidFill>
                  <a:schemeClr val="bg1"/>
                </a:solidFill>
                <a:round/>
                <a:headEnd/>
                <a:tailEnd/>
              </a:ln>
              <a:effectLst>
                <a:outerShdw blurRad="63500" dist="38100" dir="2700000" algn="tl" rotWithShape="0">
                  <a:srgbClr val="000000">
                    <a:alpha val="39999"/>
                  </a:srgbClr>
                </a:outerShdw>
              </a:effectLst>
            </p:spPr>
            <p:txBody>
              <a:bodyPr lIns="548640" tIns="91440" rIns="182880" bIns="91440" anchor="ctr"/>
              <a:lstStyle/>
              <a:p>
                <a:pPr eaLnBrk="0" hangingPunct="0">
                  <a:lnSpc>
                    <a:spcPct val="90000"/>
                  </a:lnSpc>
                  <a:spcBef>
                    <a:spcPct val="20000"/>
                  </a:spcBef>
                  <a:buClr>
                    <a:schemeClr val="tx2"/>
                  </a:buClr>
                  <a:buSzPct val="100000"/>
                  <a:defRPr/>
                </a:pPr>
                <a:endParaRPr lang="en-US" sz="1400"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endParaRPr>
              </a:p>
            </p:txBody>
          </p:sp>
          <p:sp>
            <p:nvSpPr>
              <p:cNvPr id="681032" name="TextBox 85"/>
              <p:cNvSpPr txBox="1">
                <a:spLocks noChangeArrowheads="1"/>
              </p:cNvSpPr>
              <p:nvPr/>
            </p:nvSpPr>
            <p:spPr bwMode="auto">
              <a:xfrm flipH="1">
                <a:off x="5215850" y="4005823"/>
                <a:ext cx="2229266" cy="1307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2"/>
                    </a:solidFill>
                    <a:latin typeface="Arial" pitchFamily="34" charset="0"/>
                    <a:ea typeface="ヒラギノ角ゴ Pro W3"/>
                    <a:cs typeface="ヒラギノ角ゴ Pro W3"/>
                  </a:defRPr>
                </a:lvl1pPr>
                <a:lvl2pPr marL="742950" indent="-285750">
                  <a:defRPr>
                    <a:solidFill>
                      <a:schemeClr val="tx2"/>
                    </a:solidFill>
                    <a:latin typeface="Arial" pitchFamily="34" charset="0"/>
                    <a:ea typeface="ヒラギノ角ゴ Pro W3"/>
                    <a:cs typeface="ヒラギノ角ゴ Pro W3"/>
                  </a:defRPr>
                </a:lvl2pPr>
                <a:lvl3pPr marL="1143000" indent="-228600">
                  <a:defRPr>
                    <a:solidFill>
                      <a:schemeClr val="tx2"/>
                    </a:solidFill>
                    <a:latin typeface="Arial" pitchFamily="34" charset="0"/>
                    <a:ea typeface="ヒラギノ角ゴ Pro W3"/>
                    <a:cs typeface="ヒラギノ角ゴ Pro W3"/>
                  </a:defRPr>
                </a:lvl3pPr>
                <a:lvl4pPr marL="1600200" indent="-228600">
                  <a:defRPr>
                    <a:solidFill>
                      <a:schemeClr val="tx2"/>
                    </a:solidFill>
                    <a:latin typeface="Arial" pitchFamily="34" charset="0"/>
                    <a:ea typeface="ヒラギノ角ゴ Pro W3"/>
                    <a:cs typeface="ヒラギノ角ゴ Pro W3"/>
                  </a:defRPr>
                </a:lvl4pPr>
                <a:lvl5pPr marL="2057400" indent="-228600">
                  <a:defRPr>
                    <a:solidFill>
                      <a:schemeClr val="tx2"/>
                    </a:solidFill>
                    <a:latin typeface="Arial" pitchFamily="34" charset="0"/>
                    <a:ea typeface="ヒラギノ角ゴ Pro W3"/>
                    <a:cs typeface="ヒラギノ角ゴ Pro W3"/>
                  </a:defRPr>
                </a:lvl5pPr>
                <a:lvl6pPr marL="2514600" indent="-228600" fontAlgn="base">
                  <a:spcBef>
                    <a:spcPct val="0"/>
                  </a:spcBef>
                  <a:spcAft>
                    <a:spcPct val="0"/>
                  </a:spcAft>
                  <a:defRPr>
                    <a:solidFill>
                      <a:schemeClr val="tx2"/>
                    </a:solidFill>
                    <a:latin typeface="Arial" pitchFamily="34" charset="0"/>
                    <a:ea typeface="ヒラギノ角ゴ Pro W3"/>
                    <a:cs typeface="ヒラギノ角ゴ Pro W3"/>
                  </a:defRPr>
                </a:lvl6pPr>
                <a:lvl7pPr marL="2971800" indent="-228600" fontAlgn="base">
                  <a:spcBef>
                    <a:spcPct val="0"/>
                  </a:spcBef>
                  <a:spcAft>
                    <a:spcPct val="0"/>
                  </a:spcAft>
                  <a:defRPr>
                    <a:solidFill>
                      <a:schemeClr val="tx2"/>
                    </a:solidFill>
                    <a:latin typeface="Arial" pitchFamily="34" charset="0"/>
                    <a:ea typeface="ヒラギノ角ゴ Pro W3"/>
                    <a:cs typeface="ヒラギノ角ゴ Pro W3"/>
                  </a:defRPr>
                </a:lvl7pPr>
                <a:lvl8pPr marL="3429000" indent="-228600" fontAlgn="base">
                  <a:spcBef>
                    <a:spcPct val="0"/>
                  </a:spcBef>
                  <a:spcAft>
                    <a:spcPct val="0"/>
                  </a:spcAft>
                  <a:defRPr>
                    <a:solidFill>
                      <a:schemeClr val="tx2"/>
                    </a:solidFill>
                    <a:latin typeface="Arial" pitchFamily="34" charset="0"/>
                    <a:ea typeface="ヒラギノ角ゴ Pro W3"/>
                    <a:cs typeface="ヒラギノ角ゴ Pro W3"/>
                  </a:defRPr>
                </a:lvl8pPr>
                <a:lvl9pPr marL="3886200" indent="-228600" fontAlgn="base">
                  <a:spcBef>
                    <a:spcPct val="0"/>
                  </a:spcBef>
                  <a:spcAft>
                    <a:spcPct val="0"/>
                  </a:spcAft>
                  <a:defRPr>
                    <a:solidFill>
                      <a:schemeClr val="tx2"/>
                    </a:solidFill>
                    <a:latin typeface="Arial" pitchFamily="34" charset="0"/>
                    <a:ea typeface="ヒラギノ角ゴ Pro W3"/>
                    <a:cs typeface="ヒラギノ角ゴ Pro W3"/>
                  </a:defRPr>
                </a:lvl9pPr>
              </a:lstStyle>
              <a:p>
                <a:pPr algn="ctr">
                  <a:lnSpc>
                    <a:spcPct val="90000"/>
                  </a:lnSpc>
                </a:pPr>
                <a:r>
                  <a:rPr lang="en-US" b="1" dirty="0">
                    <a:solidFill>
                      <a:schemeClr val="bg1"/>
                    </a:solidFill>
                  </a:rPr>
                  <a:t>Avaya Social Media Gateway</a:t>
                </a:r>
              </a:p>
            </p:txBody>
          </p:sp>
        </p:grpSp>
        <p:sp>
          <p:nvSpPr>
            <p:cNvPr id="52" name="AutoShape 114"/>
            <p:cNvSpPr>
              <a:spLocks noChangeArrowheads="1"/>
            </p:cNvSpPr>
            <p:nvPr/>
          </p:nvSpPr>
          <p:spPr bwMode="auto">
            <a:xfrm>
              <a:off x="1762125" y="1968500"/>
              <a:ext cx="1476375" cy="1063625"/>
            </a:xfrm>
            <a:prstGeom prst="rightArrow">
              <a:avLst>
                <a:gd name="adj1" fmla="val 100000"/>
                <a:gd name="adj2" fmla="val 100000"/>
              </a:avLst>
            </a:prstGeom>
            <a:gradFill flip="none" rotWithShape="1">
              <a:gsLst>
                <a:gs pos="20000">
                  <a:schemeClr val="accent2"/>
                </a:gs>
                <a:gs pos="85000">
                  <a:srgbClr val="FFFFFF">
                    <a:alpha val="50000"/>
                  </a:srgbClr>
                </a:gs>
                <a:gs pos="100000">
                  <a:schemeClr val="bg1">
                    <a:alpha val="0"/>
                  </a:schemeClr>
                </a:gs>
              </a:gsLst>
              <a:lin ang="1080000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a:latin typeface="Arial" charset="0"/>
                <a:ea typeface="+mn-ea"/>
                <a:cs typeface="+mn-cs"/>
              </a:endParaRPr>
            </a:p>
          </p:txBody>
        </p:sp>
        <p:sp>
          <p:nvSpPr>
            <p:cNvPr id="54" name="AutoShape 114"/>
            <p:cNvSpPr>
              <a:spLocks noChangeArrowheads="1"/>
            </p:cNvSpPr>
            <p:nvPr/>
          </p:nvSpPr>
          <p:spPr bwMode="auto">
            <a:xfrm>
              <a:off x="1762125" y="5175250"/>
              <a:ext cx="1476375" cy="1063625"/>
            </a:xfrm>
            <a:prstGeom prst="rightArrow">
              <a:avLst>
                <a:gd name="adj1" fmla="val 100000"/>
                <a:gd name="adj2" fmla="val 100000"/>
              </a:avLst>
            </a:prstGeom>
            <a:gradFill flip="none" rotWithShape="1">
              <a:gsLst>
                <a:gs pos="20000">
                  <a:schemeClr val="accent2"/>
                </a:gs>
                <a:gs pos="85000">
                  <a:srgbClr val="FFFFFF">
                    <a:alpha val="50000"/>
                  </a:srgbClr>
                </a:gs>
                <a:gs pos="100000">
                  <a:schemeClr val="bg1">
                    <a:alpha val="0"/>
                  </a:schemeClr>
                </a:gs>
              </a:gsLst>
              <a:lin ang="1080000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a:latin typeface="Arial" charset="0"/>
                <a:ea typeface="+mn-ea"/>
                <a:cs typeface="+mn-cs"/>
              </a:endParaRPr>
            </a:p>
          </p:txBody>
        </p:sp>
        <p:sp>
          <p:nvSpPr>
            <p:cNvPr id="107" name="AutoShape 114"/>
            <p:cNvSpPr>
              <a:spLocks noChangeArrowheads="1"/>
            </p:cNvSpPr>
            <p:nvPr/>
          </p:nvSpPr>
          <p:spPr bwMode="auto">
            <a:xfrm>
              <a:off x="5872522" y="3366875"/>
              <a:ext cx="296862" cy="1412875"/>
            </a:xfrm>
            <a:prstGeom prst="rightArrow">
              <a:avLst>
                <a:gd name="adj1" fmla="val 100000"/>
                <a:gd name="adj2" fmla="val 100000"/>
              </a:avLst>
            </a:prstGeom>
            <a:gradFill flip="none" rotWithShape="1">
              <a:gsLst>
                <a:gs pos="0">
                  <a:schemeClr val="accent2">
                    <a:alpha val="60000"/>
                  </a:schemeClr>
                </a:gs>
                <a:gs pos="85000">
                  <a:srgbClr val="FFFFFF">
                    <a:alpha val="50000"/>
                  </a:srgbClr>
                </a:gs>
                <a:gs pos="100000">
                  <a:schemeClr val="bg1">
                    <a:alpha val="0"/>
                  </a:schemeClr>
                </a:gs>
              </a:gsLst>
              <a:lin ang="1080000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a:latin typeface="Arial" charset="0"/>
                <a:ea typeface="+mn-ea"/>
                <a:cs typeface="+mn-cs"/>
              </a:endParaRPr>
            </a:p>
          </p:txBody>
        </p:sp>
        <p:sp>
          <p:nvSpPr>
            <p:cNvPr id="89" name="AutoShape 114"/>
            <p:cNvSpPr>
              <a:spLocks noChangeArrowheads="1"/>
            </p:cNvSpPr>
            <p:nvPr/>
          </p:nvSpPr>
          <p:spPr bwMode="auto">
            <a:xfrm>
              <a:off x="1762125" y="3524250"/>
              <a:ext cx="1476375" cy="1063625"/>
            </a:xfrm>
            <a:prstGeom prst="rightArrow">
              <a:avLst>
                <a:gd name="adj1" fmla="val 100000"/>
                <a:gd name="adj2" fmla="val 100000"/>
              </a:avLst>
            </a:prstGeom>
            <a:gradFill flip="none" rotWithShape="1">
              <a:gsLst>
                <a:gs pos="20000">
                  <a:schemeClr val="accent2"/>
                </a:gs>
                <a:gs pos="85000">
                  <a:srgbClr val="FFFFFF">
                    <a:alpha val="50000"/>
                  </a:srgbClr>
                </a:gs>
                <a:gs pos="100000">
                  <a:schemeClr val="bg1">
                    <a:alpha val="0"/>
                  </a:schemeClr>
                </a:gs>
              </a:gsLst>
              <a:lin ang="1080000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a:latin typeface="Arial" charset="0"/>
                <a:ea typeface="+mn-ea"/>
                <a:cs typeface="+mn-cs"/>
              </a:endParaRPr>
            </a:p>
          </p:txBody>
        </p:sp>
        <p:grpSp>
          <p:nvGrpSpPr>
            <p:cNvPr id="3" name="Group 79"/>
            <p:cNvGrpSpPr>
              <a:grpSpLocks/>
            </p:cNvGrpSpPr>
            <p:nvPr/>
          </p:nvGrpSpPr>
          <p:grpSpPr bwMode="auto">
            <a:xfrm>
              <a:off x="198438" y="1560513"/>
              <a:ext cx="1916112" cy="1912937"/>
              <a:chOff x="515266" y="1796416"/>
              <a:chExt cx="2562225" cy="2562225"/>
            </a:xfrm>
          </p:grpSpPr>
          <p:grpSp>
            <p:nvGrpSpPr>
              <p:cNvPr id="681022" name="Group 44"/>
              <p:cNvGrpSpPr>
                <a:grpSpLocks/>
              </p:cNvGrpSpPr>
              <p:nvPr/>
            </p:nvGrpSpPr>
            <p:grpSpPr bwMode="auto">
              <a:xfrm>
                <a:off x="515266" y="1796416"/>
                <a:ext cx="2562225" cy="2562225"/>
                <a:chOff x="3102201" y="3678556"/>
                <a:chExt cx="2562225" cy="2562225"/>
              </a:xfrm>
            </p:grpSpPr>
            <p:grpSp>
              <p:nvGrpSpPr>
                <p:cNvPr id="681027" name="Group 43"/>
                <p:cNvGrpSpPr>
                  <a:grpSpLocks/>
                </p:cNvGrpSpPr>
                <p:nvPr/>
              </p:nvGrpSpPr>
              <p:grpSpPr bwMode="auto">
                <a:xfrm>
                  <a:off x="3102201" y="3678556"/>
                  <a:ext cx="2562225" cy="2562225"/>
                  <a:chOff x="1203007" y="2329816"/>
                  <a:chExt cx="2562225" cy="2562225"/>
                </a:xfrm>
              </p:grpSpPr>
              <p:pic>
                <p:nvPicPr>
                  <p:cNvPr id="681029" name="Picture 34" descr="Q:\Ryan\AVAYA\Presentations 12.09\Government - Sajeel\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3007" y="2329816"/>
                    <a:ext cx="2562225"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1030" name="Picture 2" descr="Q:\Fabio\Avaya\2010\Innovation Lounge Mini Slide Shows\Untitled-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5868" y="3172289"/>
                    <a:ext cx="2529364" cy="1226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 name="Rectangle 14"/>
                <p:cNvSpPr>
                  <a:spLocks noChangeArrowheads="1"/>
                </p:cNvSpPr>
                <p:nvPr/>
              </p:nvSpPr>
              <p:spPr bwMode="auto">
                <a:xfrm>
                  <a:off x="3248674" y="3952852"/>
                  <a:ext cx="2201349" cy="465667"/>
                </a:xfrm>
                <a:prstGeom prst="rect">
                  <a:avLst/>
                </a:prstGeom>
                <a:noFill/>
                <a:ln w="9525">
                  <a:noFill/>
                  <a:miter lim="800000"/>
                  <a:headEnd/>
                  <a:tailEnd/>
                </a:ln>
              </p:spPr>
              <p:txBody>
                <a:bodyPr lIns="0" tIns="0" rIns="0" bIns="0">
                  <a:spAutoFit/>
                </a:bodyPr>
                <a:lstStyle/>
                <a:p>
                  <a:pPr algn="ctr" fontAlgn="auto">
                    <a:lnSpc>
                      <a:spcPct val="90000"/>
                    </a:lnSpc>
                    <a:spcBef>
                      <a:spcPct val="55000"/>
                    </a:spcBef>
                    <a:spcAft>
                      <a:spcPts val="0"/>
                    </a:spcAft>
                    <a:buClr>
                      <a:srgbClr val="587891"/>
                    </a:buClr>
                    <a:buSzPct val="90000"/>
                    <a:defRPr/>
                  </a:pPr>
                  <a:r>
                    <a:rPr lang="en-US" sz="1400" b="1" kern="0" dirty="0">
                      <a:solidFill>
                        <a:srgbClr val="FFFFFF"/>
                      </a:solidFill>
                      <a:latin typeface="Arial" charset="0"/>
                      <a:ea typeface="ＭＳ Ｐゴシック" charset="-128"/>
                      <a:cs typeface="+mn-cs"/>
                    </a:rPr>
                    <a:t>Standard</a:t>
                  </a:r>
                  <a:br>
                    <a:rPr lang="en-US" sz="1400" b="1" kern="0" dirty="0">
                      <a:solidFill>
                        <a:srgbClr val="FFFFFF"/>
                      </a:solidFill>
                      <a:latin typeface="Arial" charset="0"/>
                      <a:ea typeface="ＭＳ Ｐゴシック" charset="-128"/>
                      <a:cs typeface="+mn-cs"/>
                    </a:rPr>
                  </a:br>
                  <a:r>
                    <a:rPr lang="en-US" sz="1400" b="1" kern="0" dirty="0">
                      <a:solidFill>
                        <a:srgbClr val="FFFFFF"/>
                      </a:solidFill>
                      <a:latin typeface="Arial" charset="0"/>
                      <a:ea typeface="ＭＳ Ｐゴシック" charset="-128"/>
                      <a:cs typeface="+mn-cs"/>
                    </a:rPr>
                    <a:t>Media</a:t>
                  </a:r>
                </a:p>
              </p:txBody>
            </p:sp>
          </p:grpSp>
          <p:pic>
            <p:nvPicPr>
              <p:cNvPr id="34819" name="Picture 3" descr="Q:\Fabio\Avaya\2010\Innovation Lounge Mini Slide Shows\skype.jpg"/>
              <p:cNvPicPr>
                <a:picLocks noChangeAspect="1" noChangeArrowheads="1"/>
              </p:cNvPicPr>
              <p:nvPr/>
            </p:nvPicPr>
            <p:blipFill>
              <a:blip r:embed="rId4" cstate="print"/>
              <a:srcRect t="25909" b="22797"/>
              <a:stretch>
                <a:fillRect/>
              </a:stretch>
            </p:blipFill>
            <p:spPr bwMode="auto">
              <a:xfrm>
                <a:off x="982283" y="2725621"/>
                <a:ext cx="900069" cy="461414"/>
              </a:xfrm>
              <a:prstGeom prst="rect">
                <a:avLst/>
              </a:prstGeom>
              <a:noFill/>
              <a:effectLst>
                <a:outerShdw blurRad="50800" dist="38100" dir="2700000" algn="tl" rotWithShape="0">
                  <a:prstClr val="black">
                    <a:alpha val="40000"/>
                  </a:prstClr>
                </a:outerShdw>
              </a:effectLst>
            </p:spPr>
          </p:pic>
          <p:pic>
            <p:nvPicPr>
              <p:cNvPr id="34820" name="Picture 4" descr="Q:\Fabio\Avaya\2010\Innovation Lounge Mini Slide Shows\SMS.jpg"/>
              <p:cNvPicPr>
                <a:picLocks noChangeAspect="1" noChangeArrowheads="1"/>
              </p:cNvPicPr>
              <p:nvPr/>
            </p:nvPicPr>
            <p:blipFill>
              <a:blip r:embed="rId5" cstate="print"/>
              <a:srcRect/>
              <a:stretch>
                <a:fillRect/>
              </a:stretch>
            </p:blipFill>
            <p:spPr bwMode="auto">
              <a:xfrm>
                <a:off x="2013966" y="2704358"/>
                <a:ext cx="539192" cy="542214"/>
              </a:xfrm>
              <a:prstGeom prst="rect">
                <a:avLst/>
              </a:prstGeom>
              <a:noFill/>
              <a:effectLst>
                <a:outerShdw blurRad="50800" dist="38100" dir="2700000" algn="tl" rotWithShape="0">
                  <a:prstClr val="black">
                    <a:alpha val="40000"/>
                  </a:prstClr>
                </a:outerShdw>
              </a:effectLst>
            </p:spPr>
          </p:pic>
          <p:pic>
            <p:nvPicPr>
              <p:cNvPr id="34821" name="Picture 5" descr="Q:\Fabio\Avaya\2010\Innovation Lounge Mini Slide Shows\ip_office_phone.jpg"/>
              <p:cNvPicPr>
                <a:picLocks noChangeAspect="1" noChangeArrowheads="1"/>
              </p:cNvPicPr>
              <p:nvPr/>
            </p:nvPicPr>
            <p:blipFill>
              <a:blip r:embed="rId6" cstate="print"/>
              <a:srcRect/>
              <a:stretch>
                <a:fillRect/>
              </a:stretch>
            </p:blipFill>
            <p:spPr bwMode="auto">
              <a:xfrm>
                <a:off x="1186072" y="3225309"/>
                <a:ext cx="619859" cy="578361"/>
              </a:xfrm>
              <a:prstGeom prst="rect">
                <a:avLst/>
              </a:prstGeom>
              <a:noFill/>
              <a:effectLst>
                <a:outerShdw blurRad="50800" dist="38100" dir="2700000" algn="tl" rotWithShape="0">
                  <a:prstClr val="black">
                    <a:alpha val="40000"/>
                  </a:prstClr>
                </a:outerShdw>
              </a:effectLst>
            </p:spPr>
          </p:pic>
          <p:pic>
            <p:nvPicPr>
              <p:cNvPr id="78" name="Picture 1" descr="Picture (Device Independent Bitmap)"/>
              <p:cNvPicPr>
                <a:picLocks noChangeAspect="1" noChangeArrowheads="1"/>
              </p:cNvPicPr>
              <p:nvPr/>
            </p:nvPicPr>
            <p:blipFill>
              <a:blip r:embed="rId7" cstate="print"/>
              <a:srcRect l="10945" t="28220" r="85459" b="66621"/>
              <a:stretch>
                <a:fillRect/>
              </a:stretch>
            </p:blipFill>
            <p:spPr bwMode="auto">
              <a:xfrm>
                <a:off x="1882352" y="3276341"/>
                <a:ext cx="534947" cy="529455"/>
              </a:xfrm>
              <a:prstGeom prst="rect">
                <a:avLst/>
              </a:prstGeom>
              <a:noFill/>
              <a:effectLst>
                <a:outerShdw blurRad="50800" dist="38100" dir="2700000" algn="tl" rotWithShape="0">
                  <a:prstClr val="black">
                    <a:alpha val="40000"/>
                  </a:prstClr>
                </a:outerShdw>
              </a:effectLst>
            </p:spPr>
          </p:pic>
        </p:grpSp>
        <p:grpSp>
          <p:nvGrpSpPr>
            <p:cNvPr id="6" name="Group 78"/>
            <p:cNvGrpSpPr>
              <a:grpSpLocks/>
            </p:cNvGrpSpPr>
            <p:nvPr/>
          </p:nvGrpSpPr>
          <p:grpSpPr bwMode="auto">
            <a:xfrm>
              <a:off x="857250" y="3132138"/>
              <a:ext cx="1917700" cy="1912937"/>
              <a:chOff x="3710428" y="3455114"/>
              <a:chExt cx="2562225" cy="2562225"/>
            </a:xfrm>
          </p:grpSpPr>
          <p:grpSp>
            <p:nvGrpSpPr>
              <p:cNvPr id="681013" name="Group 45"/>
              <p:cNvGrpSpPr>
                <a:grpSpLocks/>
              </p:cNvGrpSpPr>
              <p:nvPr/>
            </p:nvGrpSpPr>
            <p:grpSpPr bwMode="auto">
              <a:xfrm>
                <a:off x="3710428" y="3455114"/>
                <a:ext cx="2562225" cy="2562225"/>
                <a:chOff x="3102201" y="3678556"/>
                <a:chExt cx="2562225" cy="2562225"/>
              </a:xfrm>
            </p:grpSpPr>
            <p:grpSp>
              <p:nvGrpSpPr>
                <p:cNvPr id="681018" name="Group 46"/>
                <p:cNvGrpSpPr>
                  <a:grpSpLocks/>
                </p:cNvGrpSpPr>
                <p:nvPr/>
              </p:nvGrpSpPr>
              <p:grpSpPr bwMode="auto">
                <a:xfrm>
                  <a:off x="3102201" y="3678556"/>
                  <a:ext cx="2562225" cy="2562225"/>
                  <a:chOff x="1203007" y="2329816"/>
                  <a:chExt cx="2562225" cy="2562225"/>
                </a:xfrm>
              </p:grpSpPr>
              <p:pic>
                <p:nvPicPr>
                  <p:cNvPr id="681020" name="Picture 34" descr="Q:\Ryan\AVAYA\Presentations 12.09\Government - Sajeel\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3007" y="2329816"/>
                    <a:ext cx="2562225"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1021" name="Picture 2" descr="Q:\Fabio\Avaya\2010\Innovation Lounge Mini Slide Shows\Untitled-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5868" y="3172289"/>
                    <a:ext cx="2529364" cy="1226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8" name="Rectangle 14"/>
                <p:cNvSpPr>
                  <a:spLocks noChangeArrowheads="1"/>
                </p:cNvSpPr>
                <p:nvPr/>
              </p:nvSpPr>
              <p:spPr bwMode="auto">
                <a:xfrm>
                  <a:off x="3250674" y="3952852"/>
                  <a:ext cx="2199527" cy="465667"/>
                </a:xfrm>
                <a:prstGeom prst="rect">
                  <a:avLst/>
                </a:prstGeom>
                <a:noFill/>
                <a:ln w="9525">
                  <a:noFill/>
                  <a:miter lim="800000"/>
                  <a:headEnd/>
                  <a:tailEnd/>
                </a:ln>
              </p:spPr>
              <p:txBody>
                <a:bodyPr lIns="0" tIns="0" rIns="0" bIns="0">
                  <a:spAutoFit/>
                </a:bodyPr>
                <a:lstStyle/>
                <a:p>
                  <a:pPr algn="ctr" fontAlgn="auto">
                    <a:lnSpc>
                      <a:spcPct val="90000"/>
                    </a:lnSpc>
                    <a:spcBef>
                      <a:spcPct val="55000"/>
                    </a:spcBef>
                    <a:spcAft>
                      <a:spcPts val="0"/>
                    </a:spcAft>
                    <a:buClr>
                      <a:srgbClr val="587891"/>
                    </a:buClr>
                    <a:buSzPct val="90000"/>
                    <a:defRPr/>
                  </a:pPr>
                  <a:r>
                    <a:rPr lang="en-US" sz="1400" b="1" kern="0" dirty="0">
                      <a:solidFill>
                        <a:srgbClr val="FFFFFF"/>
                      </a:solidFill>
                      <a:latin typeface="Arial" charset="0"/>
                      <a:ea typeface="ＭＳ Ｐゴシック" charset="-128"/>
                      <a:cs typeface="+mn-cs"/>
                    </a:rPr>
                    <a:t>Social</a:t>
                  </a:r>
                  <a:br>
                    <a:rPr lang="en-US" sz="1400" b="1" kern="0" dirty="0">
                      <a:solidFill>
                        <a:srgbClr val="FFFFFF"/>
                      </a:solidFill>
                      <a:latin typeface="Arial" charset="0"/>
                      <a:ea typeface="ＭＳ Ｐゴシック" charset="-128"/>
                      <a:cs typeface="+mn-cs"/>
                    </a:rPr>
                  </a:br>
                  <a:r>
                    <a:rPr lang="en-US" sz="1400" b="1" kern="0" dirty="0">
                      <a:solidFill>
                        <a:srgbClr val="FFFFFF"/>
                      </a:solidFill>
                      <a:latin typeface="Arial" charset="0"/>
                      <a:ea typeface="ＭＳ Ｐゴシック" charset="-128"/>
                      <a:cs typeface="+mn-cs"/>
                    </a:rPr>
                    <a:t>Networks</a:t>
                  </a:r>
                </a:p>
              </p:txBody>
            </p:sp>
          </p:grpSp>
          <p:grpSp>
            <p:nvGrpSpPr>
              <p:cNvPr id="681014" name="Group 76"/>
              <p:cNvGrpSpPr>
                <a:grpSpLocks/>
              </p:cNvGrpSpPr>
              <p:nvPr/>
            </p:nvGrpSpPr>
            <p:grpSpPr bwMode="auto">
              <a:xfrm>
                <a:off x="4162405" y="4394317"/>
                <a:ext cx="1740596" cy="543444"/>
                <a:chOff x="4320411" y="4394317"/>
                <a:chExt cx="1461675" cy="456360"/>
              </a:xfrm>
            </p:grpSpPr>
            <p:pic>
              <p:nvPicPr>
                <p:cNvPr id="62" name="Picture 5" descr="Q:\Fabio\Dunkin\2010\2010 Global Franchisee Convention\Presentations\John Costello\Untitled-1.png"/>
                <p:cNvPicPr>
                  <a:picLocks noChangeAspect="1" noChangeArrowheads="1"/>
                </p:cNvPicPr>
                <p:nvPr/>
              </p:nvPicPr>
              <p:blipFill>
                <a:blip r:embed="rId8" cstate="print"/>
                <a:srcRect/>
                <a:stretch>
                  <a:fillRect/>
                </a:stretch>
              </p:blipFill>
              <p:spPr bwMode="auto">
                <a:xfrm>
                  <a:off x="4874189" y="4446631"/>
                  <a:ext cx="910174" cy="341049"/>
                </a:xfrm>
                <a:prstGeom prst="rect">
                  <a:avLst/>
                </a:prstGeom>
                <a:noFill/>
                <a:effectLst>
                  <a:outerShdw blurRad="50800" dist="38100" dir="2700000" algn="tl" rotWithShape="0">
                    <a:prstClr val="black">
                      <a:alpha val="40000"/>
                    </a:prstClr>
                  </a:outerShdw>
                </a:effectLst>
              </p:spPr>
            </p:pic>
            <p:pic>
              <p:nvPicPr>
                <p:cNvPr id="68" name="Picture 9" descr="C:\Documents and Settings\rgould\Desktop\Twitter.png"/>
                <p:cNvPicPr>
                  <a:picLocks noChangeAspect="1" noChangeArrowheads="1"/>
                </p:cNvPicPr>
                <p:nvPr/>
              </p:nvPicPr>
              <p:blipFill>
                <a:blip r:embed="rId9" cstate="print"/>
                <a:srcRect/>
                <a:stretch>
                  <a:fillRect/>
                </a:stretch>
              </p:blipFill>
              <p:spPr bwMode="auto">
                <a:xfrm>
                  <a:off x="4320248" y="4394849"/>
                  <a:ext cx="452415" cy="455326"/>
                </a:xfrm>
                <a:prstGeom prst="rect">
                  <a:avLst/>
                </a:prstGeom>
                <a:noFill/>
                <a:effectLst>
                  <a:outerShdw blurRad="50800" dist="38100" dir="2700000" algn="tl" rotWithShape="0">
                    <a:prstClr val="black">
                      <a:alpha val="40000"/>
                    </a:prstClr>
                  </a:outerShdw>
                </a:effectLst>
              </p:spPr>
            </p:pic>
          </p:grpSp>
          <p:pic>
            <p:nvPicPr>
              <p:cNvPr id="34822" name="Picture 6" descr="Q:\Fabio\Avaya\2010\Innovation Lounge Mini Slide Shows\facebook_v_linkedin.jpg"/>
              <p:cNvPicPr>
                <a:picLocks noChangeAspect="1" noChangeArrowheads="1"/>
              </p:cNvPicPr>
              <p:nvPr/>
            </p:nvPicPr>
            <p:blipFill>
              <a:blip r:embed="rId10" cstate="print"/>
              <a:srcRect l="22318" t="66195" r="19123" b="14684"/>
              <a:stretch>
                <a:fillRect/>
              </a:stretch>
            </p:blipFill>
            <p:spPr bwMode="auto">
              <a:xfrm>
                <a:off x="4507942" y="5020092"/>
                <a:ext cx="1022345" cy="333833"/>
              </a:xfrm>
              <a:prstGeom prst="rect">
                <a:avLst/>
              </a:prstGeom>
              <a:noFill/>
              <a:effectLst>
                <a:outerShdw blurRad="50800" dist="38100" dir="2700000" algn="tl" rotWithShape="0">
                  <a:prstClr val="black">
                    <a:alpha val="40000"/>
                  </a:prstClr>
                </a:outerShdw>
              </a:effectLst>
            </p:spPr>
          </p:pic>
        </p:grpSp>
        <p:grpSp>
          <p:nvGrpSpPr>
            <p:cNvPr id="10" name="Group 85"/>
            <p:cNvGrpSpPr>
              <a:grpSpLocks/>
            </p:cNvGrpSpPr>
            <p:nvPr/>
          </p:nvGrpSpPr>
          <p:grpSpPr bwMode="auto">
            <a:xfrm>
              <a:off x="198438" y="4700588"/>
              <a:ext cx="1916112" cy="1912937"/>
              <a:chOff x="515266" y="5050156"/>
              <a:chExt cx="2562225" cy="2562225"/>
            </a:xfrm>
          </p:grpSpPr>
          <p:grpSp>
            <p:nvGrpSpPr>
              <p:cNvPr id="681004" name="Group 50"/>
              <p:cNvGrpSpPr>
                <a:grpSpLocks/>
              </p:cNvGrpSpPr>
              <p:nvPr/>
            </p:nvGrpSpPr>
            <p:grpSpPr bwMode="auto">
              <a:xfrm>
                <a:off x="515266" y="5050156"/>
                <a:ext cx="2562225" cy="2562225"/>
                <a:chOff x="3102201" y="3678556"/>
                <a:chExt cx="2562225" cy="2562225"/>
              </a:xfrm>
            </p:grpSpPr>
            <p:grpSp>
              <p:nvGrpSpPr>
                <p:cNvPr id="681009" name="Group 51"/>
                <p:cNvGrpSpPr>
                  <a:grpSpLocks/>
                </p:cNvGrpSpPr>
                <p:nvPr/>
              </p:nvGrpSpPr>
              <p:grpSpPr bwMode="auto">
                <a:xfrm>
                  <a:off x="3102201" y="3678556"/>
                  <a:ext cx="2562225" cy="2562225"/>
                  <a:chOff x="1203007" y="2329816"/>
                  <a:chExt cx="2562225" cy="2562225"/>
                </a:xfrm>
              </p:grpSpPr>
              <p:pic>
                <p:nvPicPr>
                  <p:cNvPr id="681011" name="Picture 34" descr="Q:\Ryan\AVAYA\Presentations 12.09\Government - Sajeel\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3007" y="2329816"/>
                    <a:ext cx="2562225"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1012" name="Picture 2" descr="Q:\Fabio\Avaya\2010\Innovation Lounge Mini Slide Shows\Untitled-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5868" y="3172289"/>
                    <a:ext cx="2529364" cy="1226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3" name="Rectangle 14"/>
                <p:cNvSpPr>
                  <a:spLocks noChangeArrowheads="1"/>
                </p:cNvSpPr>
                <p:nvPr/>
              </p:nvSpPr>
              <p:spPr bwMode="auto">
                <a:xfrm>
                  <a:off x="3248674" y="4199506"/>
                  <a:ext cx="2201349" cy="233896"/>
                </a:xfrm>
                <a:prstGeom prst="rect">
                  <a:avLst/>
                </a:prstGeom>
                <a:noFill/>
                <a:ln w="9525">
                  <a:noFill/>
                  <a:miter lim="800000"/>
                  <a:headEnd/>
                  <a:tailEnd/>
                </a:ln>
              </p:spPr>
              <p:txBody>
                <a:bodyPr lIns="0" tIns="0" rIns="0" bIns="0">
                  <a:spAutoFit/>
                </a:bodyPr>
                <a:lstStyle/>
                <a:p>
                  <a:pPr algn="ctr" fontAlgn="auto">
                    <a:lnSpc>
                      <a:spcPct val="90000"/>
                    </a:lnSpc>
                    <a:spcBef>
                      <a:spcPct val="55000"/>
                    </a:spcBef>
                    <a:spcAft>
                      <a:spcPts val="0"/>
                    </a:spcAft>
                    <a:buClr>
                      <a:srgbClr val="587891"/>
                    </a:buClr>
                    <a:buSzPct val="90000"/>
                    <a:defRPr/>
                  </a:pPr>
                  <a:r>
                    <a:rPr lang="en-US" sz="1400" b="1" kern="0" dirty="0">
                      <a:solidFill>
                        <a:srgbClr val="FFFFFF"/>
                      </a:solidFill>
                      <a:latin typeface="Arial" charset="0"/>
                      <a:ea typeface="ＭＳ Ｐゴシック" charset="-128"/>
                      <a:cs typeface="+mn-cs"/>
                    </a:rPr>
                    <a:t>Web</a:t>
                  </a:r>
                </a:p>
              </p:txBody>
            </p:sp>
          </p:grpSp>
          <p:pic>
            <p:nvPicPr>
              <p:cNvPr id="34823" name="Picture 7" descr="Q:\Fabio\Avaya\2010\Innovation Lounge Mini Slide Shows\blogspot.jpg"/>
              <p:cNvPicPr>
                <a:picLocks noChangeAspect="1" noChangeArrowheads="1"/>
              </p:cNvPicPr>
              <p:nvPr/>
            </p:nvPicPr>
            <p:blipFill>
              <a:blip r:embed="rId11" cstate="print"/>
              <a:srcRect/>
              <a:stretch>
                <a:fillRect/>
              </a:stretch>
            </p:blipFill>
            <p:spPr bwMode="auto">
              <a:xfrm>
                <a:off x="1334669" y="5983613"/>
                <a:ext cx="430929" cy="429518"/>
              </a:xfrm>
              <a:prstGeom prst="rect">
                <a:avLst/>
              </a:prstGeom>
              <a:noFill/>
              <a:effectLst>
                <a:outerShdw blurRad="50800" dist="38100" dir="2700000" algn="tl" rotWithShape="0">
                  <a:prstClr val="black">
                    <a:alpha val="40000"/>
                  </a:prstClr>
                </a:outerShdw>
              </a:effectLst>
            </p:spPr>
          </p:pic>
          <p:pic>
            <p:nvPicPr>
              <p:cNvPr id="34824" name="Picture 8" descr="Q:\Fabio\Avaya\2010\Innovation Lounge Mini Slide Shows\gmail-logo.jpg"/>
              <p:cNvPicPr>
                <a:picLocks noChangeAspect="1" noChangeArrowheads="1"/>
              </p:cNvPicPr>
              <p:nvPr/>
            </p:nvPicPr>
            <p:blipFill>
              <a:blip r:embed="rId12" cstate="print"/>
              <a:srcRect l="2995" t="28263" r="57724" b="33632"/>
              <a:stretch>
                <a:fillRect/>
              </a:stretch>
            </p:blipFill>
            <p:spPr bwMode="auto">
              <a:xfrm>
                <a:off x="1079932" y="6564102"/>
                <a:ext cx="859735" cy="355096"/>
              </a:xfrm>
              <a:prstGeom prst="rect">
                <a:avLst/>
              </a:prstGeom>
              <a:noFill/>
              <a:effectLst>
                <a:outerShdw blurRad="50800" dist="38100" dir="2700000" algn="tl" rotWithShape="0">
                  <a:prstClr val="black">
                    <a:alpha val="40000"/>
                  </a:prstClr>
                </a:outerShdw>
              </a:effectLst>
            </p:spPr>
          </p:pic>
          <p:pic>
            <p:nvPicPr>
              <p:cNvPr id="34825" name="Picture 9" descr="Q:\Fabio\Avaya\2010\Innovation Lounge Mini Slide Shows\ie-logo.png"/>
              <p:cNvPicPr>
                <a:picLocks noChangeAspect="1" noChangeArrowheads="1"/>
              </p:cNvPicPr>
              <p:nvPr/>
            </p:nvPicPr>
            <p:blipFill>
              <a:blip r:embed="rId13" cstate="print"/>
              <a:srcRect/>
              <a:stretch>
                <a:fillRect/>
              </a:stretch>
            </p:blipFill>
            <p:spPr bwMode="auto">
              <a:xfrm>
                <a:off x="1814423" y="5919824"/>
                <a:ext cx="571034" cy="569856"/>
              </a:xfrm>
              <a:prstGeom prst="rect">
                <a:avLst/>
              </a:prstGeom>
              <a:noFill/>
              <a:effectLst>
                <a:outerShdw blurRad="50800" dist="38100" dir="2700000" algn="tl" rotWithShape="0">
                  <a:prstClr val="black">
                    <a:alpha val="40000"/>
                  </a:prstClr>
                </a:outerShdw>
              </a:effectLst>
            </p:spPr>
          </p:pic>
          <p:pic>
            <p:nvPicPr>
              <p:cNvPr id="85" name="Picture 1" descr="Picture (Device Independent Bitmap)"/>
              <p:cNvPicPr>
                <a:picLocks noChangeAspect="1" noChangeArrowheads="1"/>
              </p:cNvPicPr>
              <p:nvPr/>
            </p:nvPicPr>
            <p:blipFill>
              <a:blip r:embed="rId7" cstate="print"/>
              <a:srcRect l="11741" t="72294" r="84206" b="21754"/>
              <a:stretch>
                <a:fillRect/>
              </a:stretch>
            </p:blipFill>
            <p:spPr bwMode="auto">
              <a:xfrm>
                <a:off x="2052177" y="6557722"/>
                <a:ext cx="445789" cy="448656"/>
              </a:xfrm>
              <a:prstGeom prst="rect">
                <a:avLst/>
              </a:prstGeom>
              <a:noFill/>
              <a:effectLst>
                <a:outerShdw blurRad="50800" dist="38100" dir="2700000" algn="tl" rotWithShape="0">
                  <a:prstClr val="black">
                    <a:alpha val="40000"/>
                  </a:prstClr>
                </a:outerShdw>
              </a:effectLst>
            </p:spPr>
          </p:pic>
        </p:grpSp>
        <p:sp>
          <p:nvSpPr>
            <p:cNvPr id="97" name="Glow 2"/>
            <p:cNvSpPr/>
            <p:nvPr/>
          </p:nvSpPr>
          <p:spPr>
            <a:xfrm>
              <a:off x="2891615" y="3671622"/>
              <a:ext cx="629665" cy="774697"/>
            </a:xfrm>
            <a:prstGeom prst="ellipse">
              <a:avLst/>
            </a:prstGeom>
            <a:gradFill flip="none" rotWithShape="1">
              <a:gsLst>
                <a:gs pos="17000">
                  <a:srgbClr val="FFFFFF">
                    <a:alpha val="0"/>
                  </a:srgbClr>
                </a:gs>
                <a:gs pos="28000">
                  <a:schemeClr val="accent1"/>
                </a:gs>
                <a:gs pos="64000">
                  <a:schemeClr val="bg1">
                    <a:lumMod val="50000"/>
                    <a:alpha val="0"/>
                  </a:schemeClr>
                </a:gs>
              </a:gsLst>
              <a:path path="circle">
                <a:fillToRect l="50000" t="50000" r="50000" b="50000"/>
              </a:path>
              <a:tileRect/>
            </a:gradFill>
            <a:ln w="25400" cap="flat" cmpd="sng" algn="ctr">
              <a:noFill/>
              <a:prstDash val="solid"/>
            </a:ln>
            <a:effectLst/>
          </p:spPr>
          <p:txBody>
            <a:bodyPr lIns="64008" tIns="32004" rIns="64008" bIns="32004" anchor="ctr"/>
            <a:lstStyle/>
            <a:p>
              <a:pPr algn="ctr" fontAlgn="auto">
                <a:lnSpc>
                  <a:spcPct val="90000"/>
                </a:lnSpc>
                <a:spcBef>
                  <a:spcPts val="0"/>
                </a:spcBef>
                <a:spcAft>
                  <a:spcPts val="0"/>
                </a:spcAft>
                <a:defRPr/>
              </a:pPr>
              <a:endParaRPr lang="en-US" sz="1100" kern="0" dirty="0">
                <a:solidFill>
                  <a:srgbClr val="FFFFFF"/>
                </a:solidFill>
                <a:latin typeface="Arial"/>
                <a:ea typeface="+mn-ea"/>
                <a:cs typeface="+mn-cs"/>
              </a:endParaRPr>
            </a:p>
          </p:txBody>
        </p:sp>
        <p:grpSp>
          <p:nvGrpSpPr>
            <p:cNvPr id="13" name="Group 98"/>
            <p:cNvGrpSpPr>
              <a:grpSpLocks/>
            </p:cNvGrpSpPr>
            <p:nvPr/>
          </p:nvGrpSpPr>
          <p:grpSpPr bwMode="auto">
            <a:xfrm>
              <a:off x="4900749" y="3276193"/>
              <a:ext cx="1017748" cy="1649414"/>
              <a:chOff x="4744339" y="3702887"/>
              <a:chExt cx="1629465" cy="1979516"/>
            </a:xfrm>
          </p:grpSpPr>
          <p:sp>
            <p:nvSpPr>
              <p:cNvPr id="100" name="Rounded Rectangle 99"/>
              <p:cNvSpPr/>
              <p:nvPr/>
            </p:nvSpPr>
            <p:spPr bwMode="auto">
              <a:xfrm>
                <a:off x="4744339" y="3702887"/>
                <a:ext cx="1548848" cy="1979516"/>
              </a:xfrm>
              <a:prstGeom prst="roundRect">
                <a:avLst>
                  <a:gd name="adj" fmla="val 4735"/>
                </a:avLst>
              </a:prstGeom>
              <a:ln>
                <a:headEnd/>
                <a:tailEnd/>
              </a:ln>
            </p:spPr>
            <p:style>
              <a:lnRef idx="1">
                <a:schemeClr val="accent1"/>
              </a:lnRef>
              <a:fillRef idx="2">
                <a:schemeClr val="accent1"/>
              </a:fillRef>
              <a:effectRef idx="1">
                <a:schemeClr val="accent1"/>
              </a:effectRef>
              <a:fontRef idx="minor">
                <a:schemeClr val="dk1"/>
              </a:fontRef>
            </p:style>
            <p:txBody>
              <a:bodyPr lIns="548640" tIns="91440" rIns="182880" bIns="91440" anchor="ctr"/>
              <a:lstStyle/>
              <a:p>
                <a:pPr marL="0" lvl="1" algn="ctr" eaLnBrk="0" fontAlgn="auto" hangingPunct="0">
                  <a:lnSpc>
                    <a:spcPct val="90000"/>
                  </a:lnSpc>
                  <a:spcBef>
                    <a:spcPct val="20000"/>
                  </a:spcBef>
                  <a:spcAft>
                    <a:spcPts val="0"/>
                  </a:spcAft>
                  <a:buClr>
                    <a:schemeClr val="tx2"/>
                  </a:buClr>
                  <a:buSzPct val="100000"/>
                  <a:defRPr/>
                </a:pPr>
                <a:endParaRPr lang="en-US" sz="1400" dirty="0">
                  <a:solidFill>
                    <a:schemeClr val="bg1"/>
                  </a:solidFill>
                  <a:effectLst>
                    <a:outerShdw blurRad="38100" dist="38100" dir="2700000" algn="tl">
                      <a:srgbClr val="000000">
                        <a:alpha val="43137"/>
                      </a:srgbClr>
                    </a:outerShdw>
                  </a:effectLst>
                  <a:latin typeface="+mn-lt"/>
                  <a:ea typeface="ＭＳ Ｐゴシック" pitchFamily="34" charset="-128"/>
                  <a:cs typeface="Arial" charset="0"/>
                </a:endParaRPr>
              </a:p>
            </p:txBody>
          </p:sp>
          <p:sp>
            <p:nvSpPr>
              <p:cNvPr id="681003" name="TextBox 85"/>
              <p:cNvSpPr txBox="1">
                <a:spLocks noChangeArrowheads="1"/>
              </p:cNvSpPr>
              <p:nvPr/>
            </p:nvSpPr>
            <p:spPr bwMode="auto">
              <a:xfrm flipH="1">
                <a:off x="4763537" y="4293664"/>
                <a:ext cx="1610267" cy="642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2"/>
                    </a:solidFill>
                    <a:latin typeface="Arial" pitchFamily="34" charset="0"/>
                    <a:ea typeface="ヒラギノ角ゴ Pro W3"/>
                    <a:cs typeface="ヒラギノ角ゴ Pro W3"/>
                  </a:defRPr>
                </a:lvl1pPr>
                <a:lvl2pPr marL="742950" indent="-285750">
                  <a:defRPr>
                    <a:solidFill>
                      <a:schemeClr val="tx2"/>
                    </a:solidFill>
                    <a:latin typeface="Arial" pitchFamily="34" charset="0"/>
                    <a:ea typeface="ヒラギノ角ゴ Pro W3"/>
                    <a:cs typeface="ヒラギノ角ゴ Pro W3"/>
                  </a:defRPr>
                </a:lvl2pPr>
                <a:lvl3pPr marL="1143000" indent="-228600">
                  <a:defRPr>
                    <a:solidFill>
                      <a:schemeClr val="tx2"/>
                    </a:solidFill>
                    <a:latin typeface="Arial" pitchFamily="34" charset="0"/>
                    <a:ea typeface="ヒラギノ角ゴ Pro W3"/>
                    <a:cs typeface="ヒラギノ角ゴ Pro W3"/>
                  </a:defRPr>
                </a:lvl3pPr>
                <a:lvl4pPr marL="1600200" indent="-228600">
                  <a:defRPr>
                    <a:solidFill>
                      <a:schemeClr val="tx2"/>
                    </a:solidFill>
                    <a:latin typeface="Arial" pitchFamily="34" charset="0"/>
                    <a:ea typeface="ヒラギノ角ゴ Pro W3"/>
                    <a:cs typeface="ヒラギノ角ゴ Pro W3"/>
                  </a:defRPr>
                </a:lvl4pPr>
                <a:lvl5pPr marL="2057400" indent="-228600">
                  <a:defRPr>
                    <a:solidFill>
                      <a:schemeClr val="tx2"/>
                    </a:solidFill>
                    <a:latin typeface="Arial" pitchFamily="34" charset="0"/>
                    <a:ea typeface="ヒラギノ角ゴ Pro W3"/>
                    <a:cs typeface="ヒラギノ角ゴ Pro W3"/>
                  </a:defRPr>
                </a:lvl5pPr>
                <a:lvl6pPr marL="2514600" indent="-228600" fontAlgn="base">
                  <a:spcBef>
                    <a:spcPct val="0"/>
                  </a:spcBef>
                  <a:spcAft>
                    <a:spcPct val="0"/>
                  </a:spcAft>
                  <a:defRPr>
                    <a:solidFill>
                      <a:schemeClr val="tx2"/>
                    </a:solidFill>
                    <a:latin typeface="Arial" pitchFamily="34" charset="0"/>
                    <a:ea typeface="ヒラギノ角ゴ Pro W3"/>
                    <a:cs typeface="ヒラギノ角ゴ Pro W3"/>
                  </a:defRPr>
                </a:lvl6pPr>
                <a:lvl7pPr marL="2971800" indent="-228600" fontAlgn="base">
                  <a:spcBef>
                    <a:spcPct val="0"/>
                  </a:spcBef>
                  <a:spcAft>
                    <a:spcPct val="0"/>
                  </a:spcAft>
                  <a:defRPr>
                    <a:solidFill>
                      <a:schemeClr val="tx2"/>
                    </a:solidFill>
                    <a:latin typeface="Arial" pitchFamily="34" charset="0"/>
                    <a:ea typeface="ヒラギノ角ゴ Pro W3"/>
                    <a:cs typeface="ヒラギノ角ゴ Pro W3"/>
                  </a:defRPr>
                </a:lvl7pPr>
                <a:lvl8pPr marL="3429000" indent="-228600" fontAlgn="base">
                  <a:spcBef>
                    <a:spcPct val="0"/>
                  </a:spcBef>
                  <a:spcAft>
                    <a:spcPct val="0"/>
                  </a:spcAft>
                  <a:defRPr>
                    <a:solidFill>
                      <a:schemeClr val="tx2"/>
                    </a:solidFill>
                    <a:latin typeface="Arial" pitchFamily="34" charset="0"/>
                    <a:ea typeface="ヒラギノ角ゴ Pro W3"/>
                    <a:cs typeface="ヒラギノ角ゴ Pro W3"/>
                  </a:defRPr>
                </a:lvl8pPr>
                <a:lvl9pPr marL="3886200" indent="-228600" fontAlgn="base">
                  <a:spcBef>
                    <a:spcPct val="0"/>
                  </a:spcBef>
                  <a:spcAft>
                    <a:spcPct val="0"/>
                  </a:spcAft>
                  <a:defRPr>
                    <a:solidFill>
                      <a:schemeClr val="tx2"/>
                    </a:solidFill>
                    <a:latin typeface="Arial" pitchFamily="34" charset="0"/>
                    <a:ea typeface="ヒラギノ角ゴ Pro W3"/>
                    <a:cs typeface="ヒラギノ角ゴ Pro W3"/>
                  </a:defRPr>
                </a:lvl9pPr>
              </a:lstStyle>
              <a:p>
                <a:pPr algn="ctr">
                  <a:lnSpc>
                    <a:spcPct val="90000"/>
                  </a:lnSpc>
                </a:pPr>
                <a:r>
                  <a:rPr lang="en-US" sz="1600" dirty="0">
                    <a:solidFill>
                      <a:schemeClr val="bg1"/>
                    </a:solidFill>
                    <a:latin typeface="Comic Sans MS" pitchFamily="66" charset="0"/>
                  </a:rPr>
                  <a:t>Contact Routing</a:t>
                </a:r>
              </a:p>
            </p:txBody>
          </p:sp>
        </p:grpSp>
        <p:grpSp>
          <p:nvGrpSpPr>
            <p:cNvPr id="14" name="Group 101"/>
            <p:cNvGrpSpPr>
              <a:grpSpLocks/>
            </p:cNvGrpSpPr>
            <p:nvPr/>
          </p:nvGrpSpPr>
          <p:grpSpPr bwMode="auto">
            <a:xfrm>
              <a:off x="6169382" y="3276193"/>
              <a:ext cx="1066913" cy="1649413"/>
              <a:chOff x="3778858" y="3702887"/>
              <a:chExt cx="1708181" cy="1979515"/>
            </a:xfrm>
          </p:grpSpPr>
          <p:sp>
            <p:nvSpPr>
              <p:cNvPr id="103" name="Rounded Rectangle 102"/>
              <p:cNvSpPr/>
              <p:nvPr/>
            </p:nvSpPr>
            <p:spPr bwMode="auto">
              <a:xfrm>
                <a:off x="3778858" y="3702887"/>
                <a:ext cx="1708180" cy="1979515"/>
              </a:xfrm>
              <a:prstGeom prst="roundRect">
                <a:avLst>
                  <a:gd name="adj" fmla="val 4735"/>
                </a:avLst>
              </a:prstGeom>
              <a:ln>
                <a:headEnd/>
                <a:tailEnd/>
              </a:ln>
            </p:spPr>
            <p:style>
              <a:lnRef idx="1">
                <a:schemeClr val="accent1"/>
              </a:lnRef>
              <a:fillRef idx="2">
                <a:schemeClr val="accent1"/>
              </a:fillRef>
              <a:effectRef idx="1">
                <a:schemeClr val="accent1"/>
              </a:effectRef>
              <a:fontRef idx="minor">
                <a:schemeClr val="dk1"/>
              </a:fontRef>
            </p:style>
            <p:txBody>
              <a:bodyPr lIns="548640" tIns="91440" rIns="182880" bIns="91440" anchor="ctr"/>
              <a:lstStyle/>
              <a:p>
                <a:pPr marL="0" lvl="1" algn="ctr" eaLnBrk="0" fontAlgn="auto" hangingPunct="0">
                  <a:lnSpc>
                    <a:spcPct val="90000"/>
                  </a:lnSpc>
                  <a:spcBef>
                    <a:spcPct val="20000"/>
                  </a:spcBef>
                  <a:spcAft>
                    <a:spcPts val="0"/>
                  </a:spcAft>
                  <a:buClr>
                    <a:schemeClr val="tx2"/>
                  </a:buClr>
                  <a:buSzPct val="100000"/>
                  <a:defRPr/>
                </a:pPr>
                <a:endParaRPr lang="en-US" sz="1400" dirty="0">
                  <a:solidFill>
                    <a:schemeClr val="bg1"/>
                  </a:solidFill>
                  <a:effectLst>
                    <a:outerShdw blurRad="38100" dist="38100" dir="2700000" algn="tl">
                      <a:srgbClr val="000000">
                        <a:alpha val="43137"/>
                      </a:srgbClr>
                    </a:outerShdw>
                  </a:effectLst>
                  <a:latin typeface="+mn-lt"/>
                  <a:ea typeface="ＭＳ Ｐゴシック" pitchFamily="34" charset="-128"/>
                  <a:cs typeface="Arial" charset="0"/>
                </a:endParaRPr>
              </a:p>
            </p:txBody>
          </p:sp>
          <p:sp>
            <p:nvSpPr>
              <p:cNvPr id="681001" name="TextBox 85"/>
              <p:cNvSpPr txBox="1">
                <a:spLocks noChangeArrowheads="1"/>
              </p:cNvSpPr>
              <p:nvPr/>
            </p:nvSpPr>
            <p:spPr bwMode="auto">
              <a:xfrm flipH="1">
                <a:off x="3778860" y="4061057"/>
                <a:ext cx="1708179" cy="908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2"/>
                    </a:solidFill>
                    <a:latin typeface="Arial" pitchFamily="34" charset="0"/>
                    <a:ea typeface="ヒラギノ角ゴ Pro W3"/>
                    <a:cs typeface="ヒラギノ角ゴ Pro W3"/>
                  </a:defRPr>
                </a:lvl1pPr>
                <a:lvl2pPr marL="742950" indent="-285750">
                  <a:defRPr>
                    <a:solidFill>
                      <a:schemeClr val="tx2"/>
                    </a:solidFill>
                    <a:latin typeface="Arial" pitchFamily="34" charset="0"/>
                    <a:ea typeface="ヒラギノ角ゴ Pro W3"/>
                    <a:cs typeface="ヒラギノ角ゴ Pro W3"/>
                  </a:defRPr>
                </a:lvl2pPr>
                <a:lvl3pPr marL="1143000" indent="-228600">
                  <a:defRPr>
                    <a:solidFill>
                      <a:schemeClr val="tx2"/>
                    </a:solidFill>
                    <a:latin typeface="Arial" pitchFamily="34" charset="0"/>
                    <a:ea typeface="ヒラギノ角ゴ Pro W3"/>
                    <a:cs typeface="ヒラギノ角ゴ Pro W3"/>
                  </a:defRPr>
                </a:lvl3pPr>
                <a:lvl4pPr marL="1600200" indent="-228600">
                  <a:defRPr>
                    <a:solidFill>
                      <a:schemeClr val="tx2"/>
                    </a:solidFill>
                    <a:latin typeface="Arial" pitchFamily="34" charset="0"/>
                    <a:ea typeface="ヒラギノ角ゴ Pro W3"/>
                    <a:cs typeface="ヒラギノ角ゴ Pro W3"/>
                  </a:defRPr>
                </a:lvl4pPr>
                <a:lvl5pPr marL="2057400" indent="-228600">
                  <a:defRPr>
                    <a:solidFill>
                      <a:schemeClr val="tx2"/>
                    </a:solidFill>
                    <a:latin typeface="Arial" pitchFamily="34" charset="0"/>
                    <a:ea typeface="ヒラギノ角ゴ Pro W3"/>
                    <a:cs typeface="ヒラギノ角ゴ Pro W3"/>
                  </a:defRPr>
                </a:lvl5pPr>
                <a:lvl6pPr marL="2514600" indent="-228600" fontAlgn="base">
                  <a:spcBef>
                    <a:spcPct val="0"/>
                  </a:spcBef>
                  <a:spcAft>
                    <a:spcPct val="0"/>
                  </a:spcAft>
                  <a:defRPr>
                    <a:solidFill>
                      <a:schemeClr val="tx2"/>
                    </a:solidFill>
                    <a:latin typeface="Arial" pitchFamily="34" charset="0"/>
                    <a:ea typeface="ヒラギノ角ゴ Pro W3"/>
                    <a:cs typeface="ヒラギノ角ゴ Pro W3"/>
                  </a:defRPr>
                </a:lvl6pPr>
                <a:lvl7pPr marL="2971800" indent="-228600" fontAlgn="base">
                  <a:spcBef>
                    <a:spcPct val="0"/>
                  </a:spcBef>
                  <a:spcAft>
                    <a:spcPct val="0"/>
                  </a:spcAft>
                  <a:defRPr>
                    <a:solidFill>
                      <a:schemeClr val="tx2"/>
                    </a:solidFill>
                    <a:latin typeface="Arial" pitchFamily="34" charset="0"/>
                    <a:ea typeface="ヒラギノ角ゴ Pro W3"/>
                    <a:cs typeface="ヒラギノ角ゴ Pro W3"/>
                  </a:defRPr>
                </a:lvl7pPr>
                <a:lvl8pPr marL="3429000" indent="-228600" fontAlgn="base">
                  <a:spcBef>
                    <a:spcPct val="0"/>
                  </a:spcBef>
                  <a:spcAft>
                    <a:spcPct val="0"/>
                  </a:spcAft>
                  <a:defRPr>
                    <a:solidFill>
                      <a:schemeClr val="tx2"/>
                    </a:solidFill>
                    <a:latin typeface="Arial" pitchFamily="34" charset="0"/>
                    <a:ea typeface="ヒラギノ角ゴ Pro W3"/>
                    <a:cs typeface="ヒラギノ角ゴ Pro W3"/>
                  </a:defRPr>
                </a:lvl8pPr>
                <a:lvl9pPr marL="3886200" indent="-228600" fontAlgn="base">
                  <a:spcBef>
                    <a:spcPct val="0"/>
                  </a:spcBef>
                  <a:spcAft>
                    <a:spcPct val="0"/>
                  </a:spcAft>
                  <a:defRPr>
                    <a:solidFill>
                      <a:schemeClr val="tx2"/>
                    </a:solidFill>
                    <a:latin typeface="Arial" pitchFamily="34" charset="0"/>
                    <a:ea typeface="ヒラギノ角ゴ Pro W3"/>
                    <a:cs typeface="ヒラギノ角ゴ Pro W3"/>
                  </a:defRPr>
                </a:lvl9pPr>
              </a:lstStyle>
              <a:p>
                <a:pPr algn="ctr">
                  <a:lnSpc>
                    <a:spcPct val="90000"/>
                  </a:lnSpc>
                </a:pPr>
                <a:r>
                  <a:rPr lang="en-US" sz="1600" dirty="0">
                    <a:solidFill>
                      <a:schemeClr val="bg1"/>
                    </a:solidFill>
                    <a:latin typeface="Comic Sans MS" pitchFamily="66" charset="0"/>
                  </a:rPr>
                  <a:t>Managed Agents &amp; Experts</a:t>
                </a:r>
              </a:p>
            </p:txBody>
          </p:sp>
        </p:grpSp>
        <p:sp>
          <p:nvSpPr>
            <p:cNvPr id="106" name="Glow 2"/>
            <p:cNvSpPr/>
            <p:nvPr/>
          </p:nvSpPr>
          <p:spPr>
            <a:xfrm>
              <a:off x="4585919" y="3671622"/>
              <a:ext cx="629665" cy="774697"/>
            </a:xfrm>
            <a:prstGeom prst="ellipse">
              <a:avLst/>
            </a:prstGeom>
            <a:gradFill flip="none" rotWithShape="1">
              <a:gsLst>
                <a:gs pos="17000">
                  <a:srgbClr val="FFFFFF">
                    <a:alpha val="0"/>
                  </a:srgbClr>
                </a:gs>
                <a:gs pos="28000">
                  <a:schemeClr val="accent1"/>
                </a:gs>
                <a:gs pos="64000">
                  <a:schemeClr val="bg1">
                    <a:lumMod val="50000"/>
                    <a:alpha val="0"/>
                  </a:schemeClr>
                </a:gs>
              </a:gsLst>
              <a:path path="circle">
                <a:fillToRect l="50000" t="50000" r="50000" b="50000"/>
              </a:path>
              <a:tileRect/>
            </a:gradFill>
            <a:ln w="25400" cap="flat" cmpd="sng" algn="ctr">
              <a:noFill/>
              <a:prstDash val="solid"/>
            </a:ln>
            <a:effectLst/>
          </p:spPr>
          <p:txBody>
            <a:bodyPr lIns="64008" tIns="32004" rIns="64008" bIns="32004" anchor="ctr"/>
            <a:lstStyle/>
            <a:p>
              <a:pPr algn="ctr" fontAlgn="auto">
                <a:lnSpc>
                  <a:spcPct val="90000"/>
                </a:lnSpc>
                <a:spcBef>
                  <a:spcPts val="0"/>
                </a:spcBef>
                <a:spcAft>
                  <a:spcPts val="0"/>
                </a:spcAft>
                <a:defRPr/>
              </a:pPr>
              <a:endParaRPr lang="en-US" sz="1100" kern="0" dirty="0">
                <a:solidFill>
                  <a:srgbClr val="FFFFFF"/>
                </a:solidFill>
                <a:latin typeface="Arial"/>
                <a:ea typeface="+mn-ea"/>
                <a:cs typeface="+mn-cs"/>
              </a:endParaRPr>
            </a:p>
          </p:txBody>
        </p:sp>
        <p:sp>
          <p:nvSpPr>
            <p:cNvPr id="108" name="Glow 2"/>
            <p:cNvSpPr/>
            <p:nvPr/>
          </p:nvSpPr>
          <p:spPr>
            <a:xfrm>
              <a:off x="5854551" y="3696400"/>
              <a:ext cx="629665" cy="774697"/>
            </a:xfrm>
            <a:prstGeom prst="ellipse">
              <a:avLst/>
            </a:prstGeom>
            <a:gradFill flip="none" rotWithShape="1">
              <a:gsLst>
                <a:gs pos="17000">
                  <a:srgbClr val="FFFFFF">
                    <a:alpha val="0"/>
                  </a:srgbClr>
                </a:gs>
                <a:gs pos="28000">
                  <a:schemeClr val="accent1"/>
                </a:gs>
                <a:gs pos="64000">
                  <a:schemeClr val="bg1">
                    <a:lumMod val="50000"/>
                    <a:alpha val="0"/>
                  </a:schemeClr>
                </a:gs>
              </a:gsLst>
              <a:path path="circle">
                <a:fillToRect l="50000" t="50000" r="50000" b="50000"/>
              </a:path>
              <a:tileRect/>
            </a:gradFill>
            <a:ln w="25400" cap="flat" cmpd="sng" algn="ctr">
              <a:noFill/>
              <a:prstDash val="solid"/>
            </a:ln>
            <a:effectLst/>
          </p:spPr>
          <p:txBody>
            <a:bodyPr lIns="64008" tIns="32004" rIns="64008" bIns="32004" anchor="ctr"/>
            <a:lstStyle/>
            <a:p>
              <a:pPr algn="ctr" fontAlgn="auto">
                <a:lnSpc>
                  <a:spcPct val="90000"/>
                </a:lnSpc>
                <a:spcBef>
                  <a:spcPts val="0"/>
                </a:spcBef>
                <a:spcAft>
                  <a:spcPts val="0"/>
                </a:spcAft>
                <a:defRPr/>
              </a:pPr>
              <a:endParaRPr lang="en-US" sz="1100" kern="0" dirty="0">
                <a:solidFill>
                  <a:srgbClr val="FFFFFF"/>
                </a:solidFill>
                <a:latin typeface="Arial"/>
                <a:ea typeface="+mn-ea"/>
                <a:cs typeface="+mn-cs"/>
              </a:endParaRPr>
            </a:p>
          </p:txBody>
        </p:sp>
        <p:sp>
          <p:nvSpPr>
            <p:cNvPr id="110" name="Rectangle 2"/>
            <p:cNvSpPr txBox="1">
              <a:spLocks noChangeArrowheads="1"/>
            </p:cNvSpPr>
            <p:nvPr/>
          </p:nvSpPr>
          <p:spPr bwMode="auto">
            <a:xfrm>
              <a:off x="3314828" y="1848900"/>
              <a:ext cx="3171847" cy="313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defRPr>
                  <a:solidFill>
                    <a:schemeClr val="tx2"/>
                  </a:solidFill>
                  <a:latin typeface="Arial" pitchFamily="34" charset="0"/>
                  <a:ea typeface="ヒラギノ角ゴ Pro W3"/>
                  <a:cs typeface="ヒラギノ角ゴ Pro W3"/>
                </a:defRPr>
              </a:lvl1pPr>
              <a:lvl2pPr marL="742950" indent="-285750">
                <a:defRPr>
                  <a:solidFill>
                    <a:schemeClr val="tx2"/>
                  </a:solidFill>
                  <a:latin typeface="Arial" pitchFamily="34" charset="0"/>
                  <a:ea typeface="ヒラギノ角ゴ Pro W3"/>
                  <a:cs typeface="ヒラギノ角ゴ Pro W3"/>
                </a:defRPr>
              </a:lvl2pPr>
              <a:lvl3pPr marL="1143000" indent="-228600">
                <a:defRPr>
                  <a:solidFill>
                    <a:schemeClr val="tx2"/>
                  </a:solidFill>
                  <a:latin typeface="Arial" pitchFamily="34" charset="0"/>
                  <a:ea typeface="ヒラギノ角ゴ Pro W3"/>
                  <a:cs typeface="ヒラギノ角ゴ Pro W3"/>
                </a:defRPr>
              </a:lvl3pPr>
              <a:lvl4pPr marL="1600200" indent="-228600">
                <a:defRPr>
                  <a:solidFill>
                    <a:schemeClr val="tx2"/>
                  </a:solidFill>
                  <a:latin typeface="Arial" pitchFamily="34" charset="0"/>
                  <a:ea typeface="ヒラギノ角ゴ Pro W3"/>
                  <a:cs typeface="ヒラギノ角ゴ Pro W3"/>
                </a:defRPr>
              </a:lvl4pPr>
              <a:lvl5pPr marL="2057400" indent="-228600">
                <a:defRPr>
                  <a:solidFill>
                    <a:schemeClr val="tx2"/>
                  </a:solidFill>
                  <a:latin typeface="Arial" pitchFamily="34" charset="0"/>
                  <a:ea typeface="ヒラギノ角ゴ Pro W3"/>
                  <a:cs typeface="ヒラギノ角ゴ Pro W3"/>
                </a:defRPr>
              </a:lvl5pPr>
              <a:lvl6pPr marL="2514600" indent="-228600" fontAlgn="base">
                <a:spcBef>
                  <a:spcPct val="0"/>
                </a:spcBef>
                <a:spcAft>
                  <a:spcPct val="0"/>
                </a:spcAft>
                <a:defRPr>
                  <a:solidFill>
                    <a:schemeClr val="tx2"/>
                  </a:solidFill>
                  <a:latin typeface="Arial" pitchFamily="34" charset="0"/>
                  <a:ea typeface="ヒラギノ角ゴ Pro W3"/>
                  <a:cs typeface="ヒラギノ角ゴ Pro W3"/>
                </a:defRPr>
              </a:lvl6pPr>
              <a:lvl7pPr marL="2971800" indent="-228600" fontAlgn="base">
                <a:spcBef>
                  <a:spcPct val="0"/>
                </a:spcBef>
                <a:spcAft>
                  <a:spcPct val="0"/>
                </a:spcAft>
                <a:defRPr>
                  <a:solidFill>
                    <a:schemeClr val="tx2"/>
                  </a:solidFill>
                  <a:latin typeface="Arial" pitchFamily="34" charset="0"/>
                  <a:ea typeface="ヒラギノ角ゴ Pro W3"/>
                  <a:cs typeface="ヒラギノ角ゴ Pro W3"/>
                </a:defRPr>
              </a:lvl7pPr>
              <a:lvl8pPr marL="3429000" indent="-228600" fontAlgn="base">
                <a:spcBef>
                  <a:spcPct val="0"/>
                </a:spcBef>
                <a:spcAft>
                  <a:spcPct val="0"/>
                </a:spcAft>
                <a:defRPr>
                  <a:solidFill>
                    <a:schemeClr val="tx2"/>
                  </a:solidFill>
                  <a:latin typeface="Arial" pitchFamily="34" charset="0"/>
                  <a:ea typeface="ヒラギノ角ゴ Pro W3"/>
                  <a:cs typeface="ヒラギノ角ゴ Pro W3"/>
                </a:defRPr>
              </a:lvl8pPr>
              <a:lvl9pPr marL="3886200" indent="-228600" fontAlgn="base">
                <a:spcBef>
                  <a:spcPct val="0"/>
                </a:spcBef>
                <a:spcAft>
                  <a:spcPct val="0"/>
                </a:spcAft>
                <a:defRPr>
                  <a:solidFill>
                    <a:schemeClr val="tx2"/>
                  </a:solidFill>
                  <a:latin typeface="Arial" pitchFamily="34" charset="0"/>
                  <a:ea typeface="ヒラギノ角ゴ Pro W3"/>
                  <a:cs typeface="ヒラギノ角ゴ Pro W3"/>
                </a:defRPr>
              </a:lvl9pPr>
            </a:lstStyle>
            <a:p>
              <a:pPr algn="ctr">
                <a:lnSpc>
                  <a:spcPct val="90000"/>
                </a:lnSpc>
                <a:spcBef>
                  <a:spcPts val="425"/>
                </a:spcBef>
                <a:spcAft>
                  <a:spcPts val="425"/>
                </a:spcAft>
              </a:pPr>
              <a:r>
                <a:rPr lang="en-US" dirty="0">
                  <a:solidFill>
                    <a:schemeClr val="accent1"/>
                  </a:solidFill>
                  <a:latin typeface="Comic Sans MS" pitchFamily="66" charset="0"/>
                </a:rPr>
                <a:t>Enterprise Contact Center</a:t>
              </a:r>
            </a:p>
          </p:txBody>
        </p:sp>
        <p:sp>
          <p:nvSpPr>
            <p:cNvPr id="55" name="Glow 2"/>
            <p:cNvSpPr/>
            <p:nvPr/>
          </p:nvSpPr>
          <p:spPr>
            <a:xfrm>
              <a:off x="2891615" y="2099997"/>
              <a:ext cx="629665" cy="774697"/>
            </a:xfrm>
            <a:prstGeom prst="ellipse">
              <a:avLst/>
            </a:prstGeom>
            <a:gradFill flip="none" rotWithShape="1">
              <a:gsLst>
                <a:gs pos="17000">
                  <a:srgbClr val="FFFFFF">
                    <a:alpha val="0"/>
                  </a:srgbClr>
                </a:gs>
                <a:gs pos="28000">
                  <a:schemeClr val="accent1"/>
                </a:gs>
                <a:gs pos="64000">
                  <a:schemeClr val="bg1">
                    <a:lumMod val="50000"/>
                    <a:alpha val="0"/>
                  </a:schemeClr>
                </a:gs>
              </a:gsLst>
              <a:path path="circle">
                <a:fillToRect l="50000" t="50000" r="50000" b="50000"/>
              </a:path>
              <a:tileRect/>
            </a:gradFill>
            <a:ln w="25400" cap="flat" cmpd="sng" algn="ctr">
              <a:noFill/>
              <a:prstDash val="solid"/>
            </a:ln>
            <a:effectLst/>
          </p:spPr>
          <p:txBody>
            <a:bodyPr lIns="64008" tIns="32004" rIns="64008" bIns="32004" anchor="ctr"/>
            <a:lstStyle/>
            <a:p>
              <a:pPr algn="ctr" fontAlgn="auto">
                <a:lnSpc>
                  <a:spcPct val="90000"/>
                </a:lnSpc>
                <a:spcBef>
                  <a:spcPts val="0"/>
                </a:spcBef>
                <a:spcAft>
                  <a:spcPts val="0"/>
                </a:spcAft>
                <a:defRPr/>
              </a:pPr>
              <a:endParaRPr lang="en-US" sz="1100" kern="0" dirty="0">
                <a:solidFill>
                  <a:srgbClr val="FFFFFF"/>
                </a:solidFill>
                <a:latin typeface="Arial"/>
                <a:ea typeface="+mn-ea"/>
                <a:cs typeface="+mn-cs"/>
              </a:endParaRPr>
            </a:p>
          </p:txBody>
        </p:sp>
        <p:sp>
          <p:nvSpPr>
            <p:cNvPr id="56" name="Glow 2"/>
            <p:cNvSpPr/>
            <p:nvPr/>
          </p:nvSpPr>
          <p:spPr>
            <a:xfrm>
              <a:off x="2891615" y="5322622"/>
              <a:ext cx="629665" cy="774697"/>
            </a:xfrm>
            <a:prstGeom prst="ellipse">
              <a:avLst/>
            </a:prstGeom>
            <a:gradFill flip="none" rotWithShape="1">
              <a:gsLst>
                <a:gs pos="17000">
                  <a:srgbClr val="FFFFFF">
                    <a:alpha val="0"/>
                  </a:srgbClr>
                </a:gs>
                <a:gs pos="28000">
                  <a:schemeClr val="accent1"/>
                </a:gs>
                <a:gs pos="64000">
                  <a:schemeClr val="bg1">
                    <a:lumMod val="50000"/>
                    <a:alpha val="0"/>
                  </a:schemeClr>
                </a:gs>
              </a:gsLst>
              <a:path path="circle">
                <a:fillToRect l="50000" t="50000" r="50000" b="50000"/>
              </a:path>
              <a:tileRect/>
            </a:gradFill>
            <a:ln w="25400" cap="flat" cmpd="sng" algn="ctr">
              <a:noFill/>
              <a:prstDash val="solid"/>
            </a:ln>
            <a:effectLst/>
          </p:spPr>
          <p:txBody>
            <a:bodyPr lIns="64008" tIns="32004" rIns="64008" bIns="32004" anchor="ctr"/>
            <a:lstStyle/>
            <a:p>
              <a:pPr algn="ctr" fontAlgn="auto">
                <a:lnSpc>
                  <a:spcPct val="90000"/>
                </a:lnSpc>
                <a:spcBef>
                  <a:spcPts val="0"/>
                </a:spcBef>
                <a:spcAft>
                  <a:spcPts val="0"/>
                </a:spcAft>
                <a:defRPr/>
              </a:pPr>
              <a:endParaRPr lang="en-US" sz="1100" kern="0" dirty="0">
                <a:solidFill>
                  <a:srgbClr val="FFFFFF"/>
                </a:solidFill>
                <a:latin typeface="Arial"/>
                <a:ea typeface="+mn-ea"/>
                <a:cs typeface="+mn-cs"/>
              </a:endParaRPr>
            </a:p>
          </p:txBody>
        </p:sp>
        <p:sp>
          <p:nvSpPr>
            <p:cNvPr id="57" name="TextBox 85"/>
            <p:cNvSpPr txBox="1">
              <a:spLocks noChangeArrowheads="1"/>
            </p:cNvSpPr>
            <p:nvPr/>
          </p:nvSpPr>
          <p:spPr bwMode="auto">
            <a:xfrm flipH="1">
              <a:off x="3310393" y="2516981"/>
              <a:ext cx="1210822"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008" tIns="32004" rIns="64008" bIns="32004">
              <a:spAutoFit/>
            </a:bodyPr>
            <a:lstStyle>
              <a:lvl1pPr>
                <a:defRPr>
                  <a:solidFill>
                    <a:schemeClr val="tx2"/>
                  </a:solidFill>
                  <a:latin typeface="Arial" pitchFamily="34" charset="0"/>
                  <a:ea typeface="ヒラギノ角ゴ Pro W3"/>
                  <a:cs typeface="ヒラギノ角ゴ Pro W3"/>
                </a:defRPr>
              </a:lvl1pPr>
              <a:lvl2pPr marL="742950" indent="-285750">
                <a:defRPr>
                  <a:solidFill>
                    <a:schemeClr val="tx2"/>
                  </a:solidFill>
                  <a:latin typeface="Arial" pitchFamily="34" charset="0"/>
                  <a:ea typeface="ヒラギノ角ゴ Pro W3"/>
                  <a:cs typeface="ヒラギノ角ゴ Pro W3"/>
                </a:defRPr>
              </a:lvl2pPr>
              <a:lvl3pPr marL="1143000" indent="-228600">
                <a:defRPr>
                  <a:solidFill>
                    <a:schemeClr val="tx2"/>
                  </a:solidFill>
                  <a:latin typeface="Arial" pitchFamily="34" charset="0"/>
                  <a:ea typeface="ヒラギノ角ゴ Pro W3"/>
                  <a:cs typeface="ヒラギノ角ゴ Pro W3"/>
                </a:defRPr>
              </a:lvl3pPr>
              <a:lvl4pPr marL="1600200" indent="-228600">
                <a:defRPr>
                  <a:solidFill>
                    <a:schemeClr val="tx2"/>
                  </a:solidFill>
                  <a:latin typeface="Arial" pitchFamily="34" charset="0"/>
                  <a:ea typeface="ヒラギノ角ゴ Pro W3"/>
                  <a:cs typeface="ヒラギノ角ゴ Pro W3"/>
                </a:defRPr>
              </a:lvl4pPr>
              <a:lvl5pPr marL="2057400" indent="-228600">
                <a:defRPr>
                  <a:solidFill>
                    <a:schemeClr val="tx2"/>
                  </a:solidFill>
                  <a:latin typeface="Arial" pitchFamily="34" charset="0"/>
                  <a:ea typeface="ヒラギノ角ゴ Pro W3"/>
                  <a:cs typeface="ヒラギノ角ゴ Pro W3"/>
                </a:defRPr>
              </a:lvl5pPr>
              <a:lvl6pPr marL="2514600" indent="-228600" fontAlgn="base">
                <a:spcBef>
                  <a:spcPct val="0"/>
                </a:spcBef>
                <a:spcAft>
                  <a:spcPct val="0"/>
                </a:spcAft>
                <a:defRPr>
                  <a:solidFill>
                    <a:schemeClr val="tx2"/>
                  </a:solidFill>
                  <a:latin typeface="Arial" pitchFamily="34" charset="0"/>
                  <a:ea typeface="ヒラギノ角ゴ Pro W3"/>
                  <a:cs typeface="ヒラギノ角ゴ Pro W3"/>
                </a:defRPr>
              </a:lvl6pPr>
              <a:lvl7pPr marL="2971800" indent="-228600" fontAlgn="base">
                <a:spcBef>
                  <a:spcPct val="0"/>
                </a:spcBef>
                <a:spcAft>
                  <a:spcPct val="0"/>
                </a:spcAft>
                <a:defRPr>
                  <a:solidFill>
                    <a:schemeClr val="tx2"/>
                  </a:solidFill>
                  <a:latin typeface="Arial" pitchFamily="34" charset="0"/>
                  <a:ea typeface="ヒラギノ角ゴ Pro W3"/>
                  <a:cs typeface="ヒラギノ角ゴ Pro W3"/>
                </a:defRPr>
              </a:lvl7pPr>
              <a:lvl8pPr marL="3429000" indent="-228600" fontAlgn="base">
                <a:spcBef>
                  <a:spcPct val="0"/>
                </a:spcBef>
                <a:spcAft>
                  <a:spcPct val="0"/>
                </a:spcAft>
                <a:defRPr>
                  <a:solidFill>
                    <a:schemeClr val="tx2"/>
                  </a:solidFill>
                  <a:latin typeface="Arial" pitchFamily="34" charset="0"/>
                  <a:ea typeface="ヒラギノ角ゴ Pro W3"/>
                  <a:cs typeface="ヒラギノ角ゴ Pro W3"/>
                </a:defRPr>
              </a:lvl8pPr>
              <a:lvl9pPr marL="3886200" indent="-228600" fontAlgn="base">
                <a:spcBef>
                  <a:spcPct val="0"/>
                </a:spcBef>
                <a:spcAft>
                  <a:spcPct val="0"/>
                </a:spcAft>
                <a:defRPr>
                  <a:solidFill>
                    <a:schemeClr val="tx2"/>
                  </a:solidFill>
                  <a:latin typeface="Arial" pitchFamily="34" charset="0"/>
                  <a:ea typeface="ヒラギノ角ゴ Pro W3"/>
                  <a:cs typeface="ヒラギノ角ゴ Pro W3"/>
                </a:defRPr>
              </a:lvl9pPr>
            </a:lstStyle>
            <a:p>
              <a:pPr algn="ctr">
                <a:lnSpc>
                  <a:spcPct val="90000"/>
                </a:lnSpc>
              </a:pPr>
              <a:r>
                <a:rPr lang="en-US" sz="1600" dirty="0">
                  <a:solidFill>
                    <a:schemeClr val="bg1"/>
                  </a:solidFill>
                  <a:latin typeface="Comic Sans MS" pitchFamily="66" charset="0"/>
                </a:rPr>
                <a:t>Inbound Contact</a:t>
              </a:r>
            </a:p>
          </p:txBody>
        </p:sp>
      </p:grpSp>
      <p:sp>
        <p:nvSpPr>
          <p:cNvPr id="680998" name="Slide Number Placeholder 3"/>
          <p:cNvSpPr txBox="1">
            <a:spLocks noGrp="1"/>
          </p:cNvSpPr>
          <p:nvPr/>
        </p:nvSpPr>
        <p:spPr bwMode="auto">
          <a:xfrm>
            <a:off x="8515350" y="6596063"/>
            <a:ext cx="169863" cy="17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2"/>
                </a:solidFill>
                <a:latin typeface="Arial" pitchFamily="34" charset="0"/>
                <a:ea typeface="ヒラギノ角ゴ Pro W3"/>
                <a:cs typeface="ヒラギノ角ゴ Pro W3"/>
              </a:defRPr>
            </a:lvl1pPr>
            <a:lvl2pPr marL="742950" indent="-285750">
              <a:defRPr>
                <a:solidFill>
                  <a:schemeClr val="tx2"/>
                </a:solidFill>
                <a:latin typeface="Arial" pitchFamily="34" charset="0"/>
                <a:ea typeface="ヒラギノ角ゴ Pro W3"/>
                <a:cs typeface="ヒラギノ角ゴ Pro W3"/>
              </a:defRPr>
            </a:lvl2pPr>
            <a:lvl3pPr marL="1143000" indent="-228600">
              <a:defRPr>
                <a:solidFill>
                  <a:schemeClr val="tx2"/>
                </a:solidFill>
                <a:latin typeface="Arial" pitchFamily="34" charset="0"/>
                <a:ea typeface="ヒラギノ角ゴ Pro W3"/>
                <a:cs typeface="ヒラギノ角ゴ Pro W3"/>
              </a:defRPr>
            </a:lvl3pPr>
            <a:lvl4pPr marL="1600200" indent="-228600">
              <a:defRPr>
                <a:solidFill>
                  <a:schemeClr val="tx2"/>
                </a:solidFill>
                <a:latin typeface="Arial" pitchFamily="34" charset="0"/>
                <a:ea typeface="ヒラギノ角ゴ Pro W3"/>
                <a:cs typeface="ヒラギノ角ゴ Pro W3"/>
              </a:defRPr>
            </a:lvl4pPr>
            <a:lvl5pPr marL="2057400" indent="-228600">
              <a:defRPr>
                <a:solidFill>
                  <a:schemeClr val="tx2"/>
                </a:solidFill>
                <a:latin typeface="Arial" pitchFamily="34" charset="0"/>
                <a:ea typeface="ヒラギノ角ゴ Pro W3"/>
                <a:cs typeface="ヒラギノ角ゴ Pro W3"/>
              </a:defRPr>
            </a:lvl5pPr>
            <a:lvl6pPr marL="2514600" indent="-228600" fontAlgn="base">
              <a:spcBef>
                <a:spcPct val="0"/>
              </a:spcBef>
              <a:spcAft>
                <a:spcPct val="0"/>
              </a:spcAft>
              <a:defRPr>
                <a:solidFill>
                  <a:schemeClr val="tx2"/>
                </a:solidFill>
                <a:latin typeface="Arial" pitchFamily="34" charset="0"/>
                <a:ea typeface="ヒラギノ角ゴ Pro W3"/>
                <a:cs typeface="ヒラギノ角ゴ Pro W3"/>
              </a:defRPr>
            </a:lvl6pPr>
            <a:lvl7pPr marL="2971800" indent="-228600" fontAlgn="base">
              <a:spcBef>
                <a:spcPct val="0"/>
              </a:spcBef>
              <a:spcAft>
                <a:spcPct val="0"/>
              </a:spcAft>
              <a:defRPr>
                <a:solidFill>
                  <a:schemeClr val="tx2"/>
                </a:solidFill>
                <a:latin typeface="Arial" pitchFamily="34" charset="0"/>
                <a:ea typeface="ヒラギノ角ゴ Pro W3"/>
                <a:cs typeface="ヒラギノ角ゴ Pro W3"/>
              </a:defRPr>
            </a:lvl7pPr>
            <a:lvl8pPr marL="3429000" indent="-228600" fontAlgn="base">
              <a:spcBef>
                <a:spcPct val="0"/>
              </a:spcBef>
              <a:spcAft>
                <a:spcPct val="0"/>
              </a:spcAft>
              <a:defRPr>
                <a:solidFill>
                  <a:schemeClr val="tx2"/>
                </a:solidFill>
                <a:latin typeface="Arial" pitchFamily="34" charset="0"/>
                <a:ea typeface="ヒラギノ角ゴ Pro W3"/>
                <a:cs typeface="ヒラギノ角ゴ Pro W3"/>
              </a:defRPr>
            </a:lvl8pPr>
            <a:lvl9pPr marL="3886200" indent="-228600" fontAlgn="base">
              <a:spcBef>
                <a:spcPct val="0"/>
              </a:spcBef>
              <a:spcAft>
                <a:spcPct val="0"/>
              </a:spcAft>
              <a:defRPr>
                <a:solidFill>
                  <a:schemeClr val="tx2"/>
                </a:solidFill>
                <a:latin typeface="Arial" pitchFamily="34" charset="0"/>
                <a:ea typeface="ヒラギノ角ゴ Pro W3"/>
                <a:cs typeface="ヒラギノ角ゴ Pro W3"/>
              </a:defRPr>
            </a:lvl9pPr>
          </a:lstStyle>
          <a:p>
            <a:pPr algn="r"/>
            <a:fld id="{345AA954-5786-4AAA-B949-4F8385C7AFC3}" type="slidenum">
              <a:rPr lang="en-US" sz="800" b="1">
                <a:solidFill>
                  <a:srgbClr val="988888"/>
                </a:solidFill>
              </a:rPr>
              <a:pPr algn="r"/>
              <a:t>28</a:t>
            </a:fld>
            <a:endParaRPr lang="en-US" sz="800" b="1">
              <a:solidFill>
                <a:srgbClr val="988888"/>
              </a:solidFill>
            </a:endParaRPr>
          </a:p>
        </p:txBody>
      </p:sp>
      <p:sp>
        <p:nvSpPr>
          <p:cNvPr id="680999" name="Title 59"/>
          <p:cNvSpPr>
            <a:spLocks noGrp="1"/>
          </p:cNvSpPr>
          <p:nvPr>
            <p:ph type="title"/>
          </p:nvPr>
        </p:nvSpPr>
        <p:spPr>
          <a:xfrm>
            <a:off x="505636" y="332656"/>
            <a:ext cx="6705600" cy="490066"/>
          </a:xfrm>
        </p:spPr>
        <p:txBody>
          <a:bodyPr/>
          <a:lstStyle/>
          <a:p>
            <a:r>
              <a:rPr lang="ru-RU" sz="2600" dirty="0" smtClean="0">
                <a:ea typeface="ヒラギノ角ゴ Pro W3"/>
                <a:cs typeface="ヒラギノ角ゴ Pro W3"/>
              </a:rPr>
              <a:t>Инновация - Социальные Сети</a:t>
            </a:r>
            <a:endParaRPr lang="en-US" sz="2600" dirty="0" smtClean="0">
              <a:ea typeface="ヒラギノ角ゴ Pro W3"/>
              <a:cs typeface="ヒラギノ角ゴ Pro W3"/>
            </a:endParaRPr>
          </a:p>
        </p:txBody>
      </p:sp>
      <p:grpSp>
        <p:nvGrpSpPr>
          <p:cNvPr id="63" name="Group 6"/>
          <p:cNvGrpSpPr>
            <a:grpSpLocks/>
          </p:cNvGrpSpPr>
          <p:nvPr/>
        </p:nvGrpSpPr>
        <p:grpSpPr bwMode="auto">
          <a:xfrm>
            <a:off x="6526498" y="2734387"/>
            <a:ext cx="2433638" cy="3733800"/>
            <a:chOff x="1263" y="-321"/>
            <a:chExt cx="3234" cy="4962"/>
          </a:xfrm>
        </p:grpSpPr>
        <p:pic>
          <p:nvPicPr>
            <p:cNvPr id="64" name="Picture 7"/>
            <p:cNvPicPr>
              <a:picLocks noChangeAspect="1" noChangeArrowheads="1"/>
            </p:cNvPicPr>
            <p:nvPr/>
          </p:nvPicPr>
          <p:blipFill>
            <a:blip r:embed="rId14" cstate="print"/>
            <a:srcRect/>
            <a:stretch>
              <a:fillRect/>
            </a:stretch>
          </p:blipFill>
          <p:spPr bwMode="auto">
            <a:xfrm>
              <a:off x="1263" y="-321"/>
              <a:ext cx="3234" cy="4962"/>
            </a:xfrm>
            <a:prstGeom prst="rect">
              <a:avLst/>
            </a:prstGeom>
            <a:gradFill rotWithShape="0">
              <a:gsLst>
                <a:gs pos="0">
                  <a:srgbClr val="DDE4EA"/>
                </a:gs>
                <a:gs pos="50000">
                  <a:schemeClr val="bg1"/>
                </a:gs>
                <a:gs pos="100000">
                  <a:srgbClr val="DDE4EA"/>
                </a:gs>
              </a:gsLst>
              <a:lin ang="5400000"/>
            </a:gradFill>
            <a:ln w="25400">
              <a:solidFill>
                <a:srgbClr val="800000"/>
              </a:solidFill>
              <a:round/>
              <a:headEnd/>
              <a:tailEnd/>
            </a:ln>
            <a:effectLst>
              <a:outerShdw blurRad="63500" dist="38100" dir="2700000" algn="tl" rotWithShape="0">
                <a:srgbClr val="000000">
                  <a:alpha val="39999"/>
                </a:srgbClr>
              </a:outerShdw>
            </a:effectLst>
          </p:spPr>
        </p:pic>
        <p:pic>
          <p:nvPicPr>
            <p:cNvPr id="65"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536" y="3408"/>
              <a:ext cx="2682" cy="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pic>
        <p:nvPicPr>
          <p:cNvPr id="3074" name="Picture 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454267" y="1620837"/>
            <a:ext cx="25781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801409" y="6137627"/>
            <a:ext cx="3554769"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t>Avaya Professional Service</a:t>
            </a:r>
            <a:r>
              <a:rPr lang="en-US" dirty="0"/>
              <a:t>s</a:t>
            </a:r>
            <a:endParaRPr lang="ru-RU" dirty="0"/>
          </a:p>
        </p:txBody>
      </p:sp>
    </p:spTree>
    <p:extLst>
      <p:ext uri="{BB962C8B-B14F-4D97-AF65-F5344CB8AC3E}">
        <p14:creationId xmlns:p14="http://schemas.microsoft.com/office/powerpoint/2010/main" xmlns="" val="683562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6705600" cy="648072"/>
          </a:xfrm>
        </p:spPr>
        <p:txBody>
          <a:bodyPr/>
          <a:lstStyle/>
          <a:p>
            <a:r>
              <a:rPr lang="ru-RU" sz="2600" dirty="0" smtClean="0"/>
              <a:t>Интеграция</a:t>
            </a:r>
            <a:r>
              <a:rPr lang="en-US" sz="2600" dirty="0" smtClean="0"/>
              <a:t> c salesforce.com</a:t>
            </a:r>
            <a:endParaRPr lang="ru-RU" sz="2600" dirty="0"/>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29</a:t>
            </a:fld>
            <a:endParaRPr lang="en-US"/>
          </a:p>
        </p:txBody>
      </p:sp>
      <p:pic>
        <p:nvPicPr>
          <p:cNvPr id="5" name="Picture 2" descr="CRMScreenpop"/>
          <p:cNvPicPr>
            <a:picLocks noChangeAspect="1" noChangeArrowheads="1"/>
          </p:cNvPicPr>
          <p:nvPr/>
        </p:nvPicPr>
        <p:blipFill>
          <a:blip r:embed="rId2" cstate="print">
            <a:extLst>
              <a:ext uri="{28A0092B-C50C-407E-A947-70E740481C1C}">
                <a14:useLocalDpi xmlns:a14="http://schemas.microsoft.com/office/drawing/2010/main" xmlns="" val="0"/>
              </a:ext>
            </a:extLst>
          </a:blip>
          <a:srcRect b="21481"/>
          <a:stretch>
            <a:fillRect/>
          </a:stretch>
        </p:blipFill>
        <p:spPr bwMode="auto">
          <a:xfrm>
            <a:off x="485775" y="1282700"/>
            <a:ext cx="81534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ular Callout 4"/>
          <p:cNvSpPr>
            <a:spLocks noChangeArrowheads="1"/>
          </p:cNvSpPr>
          <p:nvPr/>
        </p:nvSpPr>
        <p:spPr bwMode="auto">
          <a:xfrm>
            <a:off x="681038" y="2917825"/>
            <a:ext cx="1728787" cy="720725"/>
          </a:xfrm>
          <a:prstGeom prst="wedgeRectCallout">
            <a:avLst>
              <a:gd name="adj1" fmla="val -21491"/>
              <a:gd name="adj2" fmla="val -201542"/>
            </a:avLst>
          </a:prstGeom>
          <a:solidFill>
            <a:schemeClr val="bg1"/>
          </a:solidFill>
          <a:ln w="9525" algn="ctr">
            <a:solidFill>
              <a:schemeClr val="accent1"/>
            </a:solidFill>
            <a:round/>
            <a:headEnd/>
            <a:tailEnd/>
          </a:ln>
        </p:spPr>
        <p:txBody>
          <a:bodyPr lIns="90000" tIns="90000" rIns="90000" bIns="90000" anchor="ctr" anchorCtr="1"/>
          <a:lstStyle/>
          <a:p>
            <a:pPr algn="ctr"/>
            <a:r>
              <a:rPr lang="ru-RU" dirty="0" smtClean="0"/>
              <a:t>Входящий </a:t>
            </a:r>
            <a:r>
              <a:rPr lang="en-US" dirty="0" smtClean="0"/>
              <a:t>Caller ID</a:t>
            </a:r>
            <a:r>
              <a:rPr lang="en-GB" dirty="0" smtClean="0"/>
              <a:t>...</a:t>
            </a:r>
            <a:endParaRPr lang="en-GB" dirty="0"/>
          </a:p>
        </p:txBody>
      </p:sp>
      <p:sp>
        <p:nvSpPr>
          <p:cNvPr id="7" name="Rectangular Callout 5"/>
          <p:cNvSpPr>
            <a:spLocks noChangeArrowheads="1"/>
          </p:cNvSpPr>
          <p:nvPr/>
        </p:nvSpPr>
        <p:spPr bwMode="auto">
          <a:xfrm>
            <a:off x="1043608" y="5013176"/>
            <a:ext cx="2376264" cy="1235224"/>
          </a:xfrm>
          <a:prstGeom prst="wedgeRectCallout">
            <a:avLst>
              <a:gd name="adj1" fmla="val 201468"/>
              <a:gd name="adj2" fmla="val -127225"/>
            </a:avLst>
          </a:prstGeom>
          <a:solidFill>
            <a:schemeClr val="bg1"/>
          </a:solidFill>
          <a:ln w="9525" algn="ctr">
            <a:solidFill>
              <a:schemeClr val="accent1"/>
            </a:solidFill>
            <a:round/>
            <a:headEnd/>
            <a:tailEnd/>
          </a:ln>
        </p:spPr>
        <p:txBody>
          <a:bodyPr lIns="90000" tIns="90000" rIns="90000" bIns="90000" anchor="ctr" anchorCtr="1"/>
          <a:lstStyle/>
          <a:p>
            <a:pPr algn="ctr"/>
            <a:r>
              <a:rPr lang="en-GB" dirty="0" smtClean="0"/>
              <a:t>...</a:t>
            </a:r>
            <a:r>
              <a:rPr lang="ru-RU" dirty="0" smtClean="0"/>
              <a:t>соответствующий контакт появится во всплывающем окне </a:t>
            </a:r>
            <a:r>
              <a:rPr lang="en-GB" dirty="0" smtClean="0"/>
              <a:t>agent </a:t>
            </a:r>
            <a:r>
              <a:rPr lang="en-GB" dirty="0"/>
              <a:t>desktop</a:t>
            </a:r>
          </a:p>
        </p:txBody>
      </p:sp>
    </p:spTree>
    <p:extLst>
      <p:ext uri="{BB962C8B-B14F-4D97-AF65-F5344CB8AC3E}">
        <p14:creationId xmlns:p14="http://schemas.microsoft.com/office/powerpoint/2010/main" xmlns="" val="230539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2" name="Straight Connector 225"/>
          <p:cNvCxnSpPr>
            <a:endCxn id="142" idx="0"/>
          </p:cNvCxnSpPr>
          <p:nvPr/>
        </p:nvCxnSpPr>
        <p:spPr bwMode="auto">
          <a:xfrm>
            <a:off x="4647347" y="2028430"/>
            <a:ext cx="23872" cy="1017983"/>
          </a:xfrm>
          <a:prstGeom prst="line">
            <a:avLst/>
          </a:prstGeom>
          <a:solidFill>
            <a:schemeClr val="accent1"/>
          </a:solidFill>
          <a:ln w="76200" cap="rnd" cmpd="sng" algn="ctr">
            <a:gradFill flip="none" rotWithShape="1">
              <a:gsLst>
                <a:gs pos="0">
                  <a:srgbClr val="002060"/>
                </a:gs>
                <a:gs pos="100000">
                  <a:schemeClr val="accent1">
                    <a:alpha val="0"/>
                  </a:schemeClr>
                </a:gs>
              </a:gsLst>
              <a:lin ang="16200000" scaled="1"/>
              <a:tileRect/>
            </a:gradFill>
            <a:prstDash val="solid"/>
            <a:round/>
            <a:headEnd type="none" w="med" len="med"/>
            <a:tailEnd type="none" w="sm" len="sm"/>
          </a:ln>
          <a:effectLst/>
        </p:spPr>
      </p:cxnSp>
      <p:sp>
        <p:nvSpPr>
          <p:cNvPr id="2" name="Заголовок 1"/>
          <p:cNvSpPr>
            <a:spLocks noGrp="1"/>
          </p:cNvSpPr>
          <p:nvPr>
            <p:ph type="title"/>
          </p:nvPr>
        </p:nvSpPr>
        <p:spPr>
          <a:xfrm>
            <a:off x="476182" y="260648"/>
            <a:ext cx="6705600" cy="778098"/>
          </a:xfrm>
        </p:spPr>
        <p:txBody>
          <a:bodyPr/>
          <a:lstStyle/>
          <a:p>
            <a:r>
              <a:rPr lang="en-US" sz="2600" dirty="0" smtClean="0"/>
              <a:t>AACC 6.x</a:t>
            </a:r>
            <a:r>
              <a:rPr lang="ru-RU" sz="2600" dirty="0" smtClean="0"/>
              <a:t/>
            </a:r>
            <a:br>
              <a:rPr lang="ru-RU" sz="2600" dirty="0" smtClean="0"/>
            </a:br>
            <a:r>
              <a:rPr lang="ru-RU" sz="2600" dirty="0" smtClean="0"/>
              <a:t>Возможности взаимодействия</a:t>
            </a:r>
            <a:endParaRPr lang="ru-RU" sz="2600" dirty="0"/>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3</a:t>
            </a:fld>
            <a:endParaRPr lang="en-US"/>
          </a:p>
        </p:txBody>
      </p:sp>
      <p:sp>
        <p:nvSpPr>
          <p:cNvPr id="5" name="Oval 161"/>
          <p:cNvSpPr>
            <a:spLocks noChangeArrowheads="1"/>
          </p:cNvSpPr>
          <p:nvPr/>
        </p:nvSpPr>
        <p:spPr bwMode="auto">
          <a:xfrm>
            <a:off x="5902325" y="2232025"/>
            <a:ext cx="846138" cy="735013"/>
          </a:xfrm>
          <a:prstGeom prst="ellipse">
            <a:avLst/>
          </a:prstGeom>
          <a:solidFill>
            <a:srgbClr val="FFFFFF">
              <a:alpha val="50195"/>
            </a:srgbClr>
          </a:solidFill>
          <a:ln w="9525">
            <a:solidFill>
              <a:srgbClr val="002060"/>
            </a:solidFill>
            <a:round/>
            <a:headEnd/>
            <a:tailEnd/>
          </a:ln>
        </p:spPr>
        <p:txBody>
          <a:bodyPr wrap="none" lIns="0" tIns="0" rIns="0" bIns="0" anchor="ctr"/>
          <a:lstStyle/>
          <a:p>
            <a:endParaRPr lang="ga-IE" sz="2800">
              <a:ea typeface="ＭＳ Ｐゴシック" pitchFamily="34" charset="-128"/>
            </a:endParaRPr>
          </a:p>
        </p:txBody>
      </p:sp>
      <p:grpSp>
        <p:nvGrpSpPr>
          <p:cNvPr id="6" name="Group 4"/>
          <p:cNvGrpSpPr>
            <a:grpSpLocks/>
          </p:cNvGrpSpPr>
          <p:nvPr/>
        </p:nvGrpSpPr>
        <p:grpSpPr bwMode="auto">
          <a:xfrm>
            <a:off x="5103814" y="1874839"/>
            <a:ext cx="2220913" cy="1504950"/>
            <a:chOff x="3215" y="1181"/>
            <a:chExt cx="1399" cy="948"/>
          </a:xfrm>
        </p:grpSpPr>
        <p:cxnSp>
          <p:nvCxnSpPr>
            <p:cNvPr id="7" name="Straight Connector 146"/>
            <p:cNvCxnSpPr/>
            <p:nvPr/>
          </p:nvCxnSpPr>
          <p:spPr bwMode="auto">
            <a:xfrm rot="10800000" flipV="1">
              <a:off x="3215" y="1743"/>
              <a:ext cx="532" cy="386"/>
            </a:xfrm>
            <a:prstGeom prst="line">
              <a:avLst/>
            </a:prstGeom>
            <a:solidFill>
              <a:schemeClr val="accent1"/>
            </a:solidFill>
            <a:ln w="76200" cap="rnd" cmpd="sng" algn="ctr">
              <a:gradFill flip="none" rotWithShape="1">
                <a:gsLst>
                  <a:gs pos="0">
                    <a:srgbClr val="002060"/>
                  </a:gs>
                  <a:gs pos="100000">
                    <a:schemeClr val="accent1">
                      <a:alpha val="0"/>
                    </a:schemeClr>
                  </a:gs>
                </a:gsLst>
                <a:lin ang="10800000" scaled="1"/>
                <a:tileRect/>
              </a:gradFill>
              <a:prstDash val="solid"/>
              <a:round/>
              <a:headEnd type="none" w="med" len="med"/>
              <a:tailEnd type="none" w="sm" len="sm"/>
            </a:ln>
            <a:effectLst/>
          </p:spPr>
        </p:cxnSp>
        <p:sp>
          <p:nvSpPr>
            <p:cNvPr id="8" name="Oval 162"/>
            <p:cNvSpPr>
              <a:spLocks noChangeArrowheads="1"/>
            </p:cNvSpPr>
            <p:nvPr/>
          </p:nvSpPr>
          <p:spPr bwMode="auto">
            <a:xfrm>
              <a:off x="3754" y="1437"/>
              <a:ext cx="460" cy="400"/>
            </a:xfrm>
            <a:prstGeom prst="ellipse">
              <a:avLst/>
            </a:prstGeom>
            <a:gradFill rotWithShape="1">
              <a:gsLst>
                <a:gs pos="0">
                  <a:schemeClr val="accent2"/>
                </a:gs>
                <a:gs pos="100000">
                  <a:schemeClr val="accent2">
                    <a:gamma/>
                    <a:shade val="46275"/>
                    <a:invGamma/>
                  </a:schemeClr>
                </a:gs>
              </a:gsLst>
              <a:lin ang="5400000" scaled="1"/>
            </a:gradFill>
            <a:ln w="19050" algn="ctr">
              <a:solidFill>
                <a:srgbClr val="002060"/>
              </a:solidFill>
              <a:round/>
              <a:headEnd/>
              <a:tailEnd/>
            </a:ln>
            <a:effectLst/>
          </p:spPr>
          <p:txBody>
            <a:bodyPr wrap="none" anchor="ctr"/>
            <a:lstStyle/>
            <a:p>
              <a:pPr>
                <a:defRPr/>
              </a:pPr>
              <a:endParaRPr lang="en-US" sz="2800" dirty="0">
                <a:solidFill>
                  <a:schemeClr val="accent4"/>
                </a:solidFill>
                <a:latin typeface="Arial" charset="0"/>
              </a:endParaRPr>
            </a:p>
          </p:txBody>
        </p:sp>
        <p:sp>
          <p:nvSpPr>
            <p:cNvPr id="9" name="Text Box 105">
              <a:hlinkClick r:id="rId3" action="ppaction://hlinksldjump"/>
            </p:cNvPr>
            <p:cNvSpPr txBox="1">
              <a:spLocks noChangeArrowheads="1"/>
            </p:cNvSpPr>
            <p:nvPr/>
          </p:nvSpPr>
          <p:spPr bwMode="auto">
            <a:xfrm>
              <a:off x="3665" y="1181"/>
              <a:ext cx="94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spcBef>
                  <a:spcPct val="50000"/>
                </a:spcBef>
              </a:pPr>
              <a:r>
                <a:rPr lang="en-US" sz="1200" dirty="0">
                  <a:solidFill>
                    <a:schemeClr val="accent4"/>
                  </a:solidFill>
                  <a:ea typeface="ＭＳ Ｐゴシック" pitchFamily="34" charset="-128"/>
                </a:rPr>
                <a:t>Workforce Optimization</a:t>
              </a:r>
            </a:p>
          </p:txBody>
        </p:sp>
      </p:grpSp>
      <p:pic>
        <p:nvPicPr>
          <p:cNvPr id="10" name="Picture 124" descr="serve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6638" y="2349500"/>
            <a:ext cx="392112"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2"/>
          <p:cNvSpPr txBox="1">
            <a:spLocks noChangeArrowheads="1"/>
          </p:cNvSpPr>
          <p:nvPr/>
        </p:nvSpPr>
        <p:spPr bwMode="auto">
          <a:xfrm>
            <a:off x="388938" y="4205288"/>
            <a:ext cx="1270000"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r>
              <a:rPr lang="en-US" sz="1400">
                <a:solidFill>
                  <a:schemeClr val="accent1"/>
                </a:solidFill>
                <a:latin typeface="Arial Black" pitchFamily="34" charset="0"/>
              </a:rPr>
              <a:t>End Customer</a:t>
            </a:r>
          </a:p>
        </p:txBody>
      </p:sp>
      <p:grpSp>
        <p:nvGrpSpPr>
          <p:cNvPr id="12" name="Group 34"/>
          <p:cNvGrpSpPr>
            <a:grpSpLocks/>
          </p:cNvGrpSpPr>
          <p:nvPr/>
        </p:nvGrpSpPr>
        <p:grpSpPr bwMode="auto">
          <a:xfrm>
            <a:off x="328613" y="2998788"/>
            <a:ext cx="1481137" cy="1314450"/>
            <a:chOff x="5532438" y="2324100"/>
            <a:chExt cx="2816225" cy="2557463"/>
          </a:xfrm>
        </p:grpSpPr>
        <p:sp>
          <p:nvSpPr>
            <p:cNvPr id="13" name="Oval 11"/>
            <p:cNvSpPr>
              <a:spLocks noChangeArrowheads="1"/>
            </p:cNvSpPr>
            <p:nvPr/>
          </p:nvSpPr>
          <p:spPr bwMode="auto">
            <a:xfrm>
              <a:off x="5532438" y="3878263"/>
              <a:ext cx="2816225" cy="838200"/>
            </a:xfrm>
            <a:prstGeom prst="ellipse">
              <a:avLst/>
            </a:prstGeom>
            <a:gradFill rotWithShape="1">
              <a:gsLst>
                <a:gs pos="0">
                  <a:srgbClr val="000000"/>
                </a:gs>
                <a:gs pos="100000">
                  <a:srgbClr val="000000">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ga-IE">
                <a:latin typeface="Calibri" pitchFamily="34" charset="0"/>
              </a:endParaRPr>
            </a:p>
          </p:txBody>
        </p:sp>
        <p:sp>
          <p:nvSpPr>
            <p:cNvPr id="14" name="Glow 2"/>
            <p:cNvSpPr/>
            <p:nvPr/>
          </p:nvSpPr>
          <p:spPr bwMode="auto">
            <a:xfrm>
              <a:off x="5556250" y="2324100"/>
              <a:ext cx="2763064" cy="2550337"/>
            </a:xfrm>
            <a:prstGeom prst="ellipse">
              <a:avLst/>
            </a:prstGeom>
            <a:gradFill flip="none" rotWithShape="1">
              <a:gsLst>
                <a:gs pos="42000">
                  <a:srgbClr val="FFFFFF">
                    <a:alpha val="0"/>
                  </a:srgbClr>
                </a:gs>
                <a:gs pos="45000">
                  <a:schemeClr val="bg1">
                    <a:lumMod val="75000"/>
                  </a:schemeClr>
                </a:gs>
                <a:gs pos="56000">
                  <a:schemeClr val="bg1">
                    <a:lumMod val="50000"/>
                    <a:alpha val="0"/>
                  </a:scheme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sz="1600" kern="0" dirty="0">
                <a:solidFill>
                  <a:srgbClr val="FFFFFF"/>
                </a:solidFill>
                <a:latin typeface="Arial"/>
                <a:ea typeface="ＭＳ Ｐゴシック" charset="-128"/>
                <a:cs typeface="ＭＳ Ｐゴシック" charset="-128"/>
              </a:endParaRPr>
            </a:p>
          </p:txBody>
        </p:sp>
        <p:sp>
          <p:nvSpPr>
            <p:cNvPr id="15" name="Glow Animation"/>
            <p:cNvSpPr/>
            <p:nvPr/>
          </p:nvSpPr>
          <p:spPr bwMode="auto">
            <a:xfrm>
              <a:off x="5563374" y="2331226"/>
              <a:ext cx="2763064" cy="2550337"/>
            </a:xfrm>
            <a:prstGeom prst="ellipse">
              <a:avLst/>
            </a:prstGeom>
            <a:gradFill flip="none" rotWithShape="1">
              <a:gsLst>
                <a:gs pos="42000">
                  <a:srgbClr val="FFFFFF">
                    <a:alpha val="0"/>
                  </a:srgbClr>
                </a:gs>
                <a:gs pos="45000">
                  <a:schemeClr val="bg1"/>
                </a:gs>
                <a:gs pos="56000">
                  <a:schemeClr val="bg1">
                    <a:alpha val="0"/>
                  </a:scheme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sz="1600" kern="0" dirty="0">
                <a:solidFill>
                  <a:srgbClr val="FFFFFF"/>
                </a:solidFill>
                <a:latin typeface="Arial"/>
                <a:ea typeface="ＭＳ Ｐゴシック" charset="-128"/>
                <a:cs typeface="ＭＳ Ｐゴシック" charset="-128"/>
              </a:endParaRPr>
            </a:p>
          </p:txBody>
        </p:sp>
        <p:pic>
          <p:nvPicPr>
            <p:cNvPr id="16" name="Picture 2" descr="C:\Documents and Settings\rgould\Desktop\Ico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76963" y="2844800"/>
              <a:ext cx="1519237" cy="151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descr="C:\Documents and Settings\rgould\Desktop\people.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78173" y="2844800"/>
              <a:ext cx="1518027" cy="1518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3" descr="C:\Documents and Settings\rgould\Desktop\reflection.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76963" y="2844800"/>
              <a:ext cx="1519237" cy="151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 name="Group 273"/>
          <p:cNvGrpSpPr>
            <a:grpSpLocks/>
          </p:cNvGrpSpPr>
          <p:nvPr/>
        </p:nvGrpSpPr>
        <p:grpSpPr bwMode="auto">
          <a:xfrm>
            <a:off x="1685925" y="4210050"/>
            <a:ext cx="2389188" cy="952500"/>
            <a:chOff x="1596786" y="4012442"/>
            <a:chExt cx="2388360" cy="952414"/>
          </a:xfrm>
        </p:grpSpPr>
        <p:grpSp>
          <p:nvGrpSpPr>
            <p:cNvPr id="20" name="Group 59"/>
            <p:cNvGrpSpPr>
              <a:grpSpLocks/>
            </p:cNvGrpSpPr>
            <p:nvPr/>
          </p:nvGrpSpPr>
          <p:grpSpPr bwMode="auto">
            <a:xfrm>
              <a:off x="1596786" y="4227451"/>
              <a:ext cx="627796" cy="737405"/>
              <a:chOff x="1228298" y="4282048"/>
              <a:chExt cx="627796" cy="737405"/>
            </a:xfrm>
          </p:grpSpPr>
          <p:grpSp>
            <p:nvGrpSpPr>
              <p:cNvPr id="22" name="Group 73"/>
              <p:cNvGrpSpPr>
                <a:grpSpLocks/>
              </p:cNvGrpSpPr>
              <p:nvPr/>
            </p:nvGrpSpPr>
            <p:grpSpPr bwMode="auto">
              <a:xfrm>
                <a:off x="1307819" y="4282048"/>
                <a:ext cx="449263" cy="449262"/>
                <a:chOff x="4211" y="3541"/>
                <a:chExt cx="376" cy="376"/>
              </a:xfrm>
            </p:grpSpPr>
            <p:sp>
              <p:nvSpPr>
                <p:cNvPr id="24" name="Oval 74"/>
                <p:cNvSpPr>
                  <a:spLocks noChangeArrowheads="1"/>
                </p:cNvSpPr>
                <p:nvPr/>
              </p:nvSpPr>
              <p:spPr bwMode="auto">
                <a:xfrm>
                  <a:off x="4211" y="3541"/>
                  <a:ext cx="376" cy="376"/>
                </a:xfrm>
                <a:prstGeom prst="ellipse">
                  <a:avLst/>
                </a:prstGeom>
                <a:solidFill>
                  <a:srgbClr val="FFFFFF"/>
                </a:solidFill>
                <a:ln w="9525">
                  <a:solidFill>
                    <a:srgbClr val="CC0000"/>
                  </a:solidFill>
                  <a:round/>
                  <a:headEnd/>
                  <a:tailEnd/>
                </a:ln>
                <a:effectLst>
                  <a:glow rad="63500">
                    <a:schemeClr val="accent6">
                      <a:satMod val="175000"/>
                      <a:alpha val="40000"/>
                    </a:schemeClr>
                  </a:glow>
                  <a:outerShdw blurRad="50800" dist="38100" dir="2700000" algn="tl" rotWithShape="0">
                    <a:prstClr val="black">
                      <a:alpha val="40000"/>
                    </a:prstClr>
                  </a:outerShdw>
                </a:effectLst>
              </p:spPr>
              <p:txBody>
                <a:bodyPr wrap="none" lIns="0" tIns="0" rIns="0" bIns="0" anchor="ctr"/>
                <a:lstStyle/>
                <a:p>
                  <a:pPr>
                    <a:defRPr/>
                  </a:pPr>
                  <a:endParaRPr lang="en-US" dirty="0">
                    <a:solidFill>
                      <a:srgbClr val="5C5C5C"/>
                    </a:solidFill>
                  </a:endParaRPr>
                </a:p>
              </p:txBody>
            </p:sp>
            <p:pic>
              <p:nvPicPr>
                <p:cNvPr id="25" name="Picture 7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257" y="3640"/>
                  <a:ext cx="284" cy="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 Box 168"/>
              <p:cNvSpPr txBox="1">
                <a:spLocks noChangeArrowheads="1"/>
              </p:cNvSpPr>
              <p:nvPr/>
            </p:nvSpPr>
            <p:spPr bwMode="auto">
              <a:xfrm>
                <a:off x="1228298" y="4804009"/>
                <a:ext cx="62779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r>
                  <a:rPr lang="en-US" sz="1400">
                    <a:ea typeface="ＭＳ Ｐゴシック" pitchFamily="34" charset="-128"/>
                  </a:rPr>
                  <a:t> </a:t>
                </a:r>
                <a:r>
                  <a:rPr lang="en-US" sz="1000" b="1">
                    <a:solidFill>
                      <a:srgbClr val="C00000"/>
                    </a:solidFill>
                    <a:ea typeface="ＭＳ Ｐゴシック" pitchFamily="34" charset="-128"/>
                  </a:rPr>
                  <a:t>EMAIL</a:t>
                </a:r>
              </a:p>
            </p:txBody>
          </p:sp>
        </p:grpSp>
        <p:cxnSp>
          <p:nvCxnSpPr>
            <p:cNvPr id="21" name="Straight Connector 70"/>
            <p:cNvCxnSpPr>
              <a:stCxn id="24" idx="6"/>
            </p:cNvCxnSpPr>
            <p:nvPr/>
          </p:nvCxnSpPr>
          <p:spPr bwMode="auto">
            <a:xfrm flipV="1">
              <a:off x="2125570" y="4012442"/>
              <a:ext cx="1859576" cy="439640"/>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none" w="sm" len="sm"/>
            </a:ln>
            <a:effectLst/>
          </p:spPr>
        </p:cxnSp>
      </p:grpSp>
      <p:grpSp>
        <p:nvGrpSpPr>
          <p:cNvPr id="26" name="Group 270"/>
          <p:cNvGrpSpPr>
            <a:grpSpLocks/>
          </p:cNvGrpSpPr>
          <p:nvPr/>
        </p:nvGrpSpPr>
        <p:grpSpPr bwMode="auto">
          <a:xfrm>
            <a:off x="1782763" y="2012950"/>
            <a:ext cx="2373312" cy="1377950"/>
            <a:chOff x="1692320" y="1815145"/>
            <a:chExt cx="2374713" cy="1378433"/>
          </a:xfrm>
        </p:grpSpPr>
        <p:cxnSp>
          <p:nvCxnSpPr>
            <p:cNvPr id="27" name="Straight Connector 23"/>
            <p:cNvCxnSpPr/>
            <p:nvPr/>
          </p:nvCxnSpPr>
          <p:spPr bwMode="auto">
            <a:xfrm>
              <a:off x="2361063" y="2169994"/>
              <a:ext cx="1705970" cy="1023584"/>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none" w="sm" len="sm"/>
            </a:ln>
            <a:effectLst/>
          </p:spPr>
        </p:cxnSp>
        <p:grpSp>
          <p:nvGrpSpPr>
            <p:cNvPr id="28" name="Group 79"/>
            <p:cNvGrpSpPr>
              <a:grpSpLocks/>
            </p:cNvGrpSpPr>
            <p:nvPr/>
          </p:nvGrpSpPr>
          <p:grpSpPr bwMode="auto">
            <a:xfrm>
              <a:off x="1692320" y="1815145"/>
              <a:ext cx="1005251" cy="756299"/>
              <a:chOff x="1801504" y="2238233"/>
              <a:chExt cx="1005251" cy="756299"/>
            </a:xfrm>
          </p:grpSpPr>
          <p:grpSp>
            <p:nvGrpSpPr>
              <p:cNvPr id="29" name="Group 53"/>
              <p:cNvGrpSpPr>
                <a:grpSpLocks/>
              </p:cNvGrpSpPr>
              <p:nvPr/>
            </p:nvGrpSpPr>
            <p:grpSpPr bwMode="auto">
              <a:xfrm>
                <a:off x="1801504" y="2238233"/>
                <a:ext cx="568378" cy="592536"/>
                <a:chOff x="5282235" y="4373152"/>
                <a:chExt cx="661752" cy="662932"/>
              </a:xfrm>
            </p:grpSpPr>
            <p:sp>
              <p:nvSpPr>
                <p:cNvPr id="31" name="Oval 71"/>
                <p:cNvSpPr>
                  <a:spLocks noChangeArrowheads="1"/>
                </p:cNvSpPr>
                <p:nvPr/>
              </p:nvSpPr>
              <p:spPr bwMode="auto">
                <a:xfrm>
                  <a:off x="5282235" y="4373152"/>
                  <a:ext cx="661752" cy="662932"/>
                </a:xfrm>
                <a:prstGeom prst="ellipse">
                  <a:avLst/>
                </a:prstGeom>
                <a:solidFill>
                  <a:srgbClr val="FFFFFF"/>
                </a:solidFill>
                <a:ln w="9525">
                  <a:solidFill>
                    <a:srgbClr val="CC0000"/>
                  </a:solidFill>
                  <a:round/>
                  <a:headEnd/>
                  <a:tailEnd/>
                </a:ln>
                <a:effectLst>
                  <a:glow rad="63500">
                    <a:schemeClr val="accent6">
                      <a:satMod val="175000"/>
                      <a:alpha val="40000"/>
                    </a:schemeClr>
                  </a:glow>
                  <a:outerShdw blurRad="50800" dist="38100" dir="2700000" algn="tl" rotWithShape="0">
                    <a:prstClr val="black">
                      <a:alpha val="40000"/>
                    </a:prstClr>
                  </a:outerShdw>
                </a:effectLst>
              </p:spPr>
              <p:txBody>
                <a:bodyPr wrap="none" lIns="0" tIns="0" rIns="0" bIns="0" anchor="ctr"/>
                <a:lstStyle/>
                <a:p>
                  <a:pPr>
                    <a:defRPr/>
                  </a:pPr>
                  <a:endParaRPr lang="en-US" dirty="0">
                    <a:solidFill>
                      <a:srgbClr val="5C5C5C"/>
                    </a:solidFill>
                  </a:endParaRPr>
                </a:p>
              </p:txBody>
            </p:sp>
            <p:pic>
              <p:nvPicPr>
                <p:cNvPr id="32" name="Picture 7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336794" y="4517727"/>
                  <a:ext cx="545594" cy="331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 name="Text Box 168"/>
              <p:cNvSpPr txBox="1">
                <a:spLocks noChangeArrowheads="1"/>
              </p:cNvSpPr>
              <p:nvPr/>
            </p:nvSpPr>
            <p:spPr bwMode="auto">
              <a:xfrm>
                <a:off x="2178959" y="2800565"/>
                <a:ext cx="627796" cy="193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r>
                  <a:rPr lang="en-US" sz="1400">
                    <a:ea typeface="ＭＳ Ｐゴシック" pitchFamily="34" charset="-128"/>
                  </a:rPr>
                  <a:t> </a:t>
                </a:r>
                <a:endParaRPr lang="en-US" sz="1000" b="1">
                  <a:solidFill>
                    <a:srgbClr val="C00000"/>
                  </a:solidFill>
                  <a:ea typeface="ＭＳ Ｐゴシック" pitchFamily="34" charset="-128"/>
                </a:endParaRPr>
              </a:p>
            </p:txBody>
          </p:sp>
        </p:grpSp>
      </p:grpSp>
      <p:sp>
        <p:nvSpPr>
          <p:cNvPr id="33" name="AutoShape 127"/>
          <p:cNvSpPr>
            <a:spLocks noChangeArrowheads="1"/>
          </p:cNvSpPr>
          <p:nvPr/>
        </p:nvSpPr>
        <p:spPr bwMode="auto">
          <a:xfrm rot="16200000" flipV="1">
            <a:off x="4355307" y="4744243"/>
            <a:ext cx="1003300" cy="207963"/>
          </a:xfrm>
          <a:prstGeom prst="homePlate">
            <a:avLst>
              <a:gd name="adj" fmla="val 37925"/>
            </a:avLst>
          </a:prstGeom>
          <a:gradFill rotWithShape="1">
            <a:gsLst>
              <a:gs pos="0">
                <a:schemeClr val="accent1">
                  <a:gamma/>
                  <a:shade val="46275"/>
                  <a:invGamma/>
                  <a:alpha val="0"/>
                </a:schemeClr>
              </a:gs>
              <a:gs pos="100000">
                <a:schemeClr val="accent1"/>
              </a:gs>
            </a:gsLst>
            <a:lin ang="0" scaled="1"/>
          </a:gradFill>
          <a:ln w="9525" algn="ctr">
            <a:noFill/>
            <a:miter lim="800000"/>
            <a:headEnd/>
            <a:tailEnd/>
          </a:ln>
          <a:effectLst/>
        </p:spPr>
        <p:txBody>
          <a:bodyPr wrap="none" tIns="90000" bIns="90000" anchor="ctr"/>
          <a:lstStyle/>
          <a:p>
            <a:pPr>
              <a:defRPr/>
            </a:pPr>
            <a:endParaRPr lang="en-US" dirty="0">
              <a:latin typeface="Arial" charset="0"/>
            </a:endParaRPr>
          </a:p>
        </p:txBody>
      </p:sp>
      <p:sp>
        <p:nvSpPr>
          <p:cNvPr id="34" name="AutoShape 126"/>
          <p:cNvSpPr>
            <a:spLocks noChangeArrowheads="1"/>
          </p:cNvSpPr>
          <p:nvPr/>
        </p:nvSpPr>
        <p:spPr bwMode="auto">
          <a:xfrm rot="5400000">
            <a:off x="4080669" y="4744244"/>
            <a:ext cx="1003300" cy="207962"/>
          </a:xfrm>
          <a:prstGeom prst="homePlate">
            <a:avLst>
              <a:gd name="adj" fmla="val 37925"/>
            </a:avLst>
          </a:prstGeom>
          <a:gradFill rotWithShape="1">
            <a:gsLst>
              <a:gs pos="0">
                <a:schemeClr val="accent1">
                  <a:gamma/>
                  <a:shade val="46275"/>
                  <a:invGamma/>
                  <a:alpha val="0"/>
                </a:schemeClr>
              </a:gs>
              <a:gs pos="100000">
                <a:schemeClr val="accent1"/>
              </a:gs>
            </a:gsLst>
            <a:lin ang="0" scaled="1"/>
          </a:gradFill>
          <a:ln w="9525" algn="ctr">
            <a:noFill/>
            <a:miter lim="800000"/>
            <a:headEnd/>
            <a:tailEnd/>
          </a:ln>
          <a:effectLst/>
        </p:spPr>
        <p:txBody>
          <a:bodyPr wrap="none" tIns="90000" bIns="90000" anchor="ctr"/>
          <a:lstStyle/>
          <a:p>
            <a:pPr>
              <a:defRPr/>
            </a:pPr>
            <a:endParaRPr lang="en-US" dirty="0">
              <a:latin typeface="Arial" charset="0"/>
            </a:endParaRPr>
          </a:p>
        </p:txBody>
      </p:sp>
      <p:grpSp>
        <p:nvGrpSpPr>
          <p:cNvPr id="35" name="Group 78"/>
          <p:cNvGrpSpPr>
            <a:grpSpLocks/>
          </p:cNvGrpSpPr>
          <p:nvPr/>
        </p:nvGrpSpPr>
        <p:grpSpPr bwMode="auto">
          <a:xfrm>
            <a:off x="3584575" y="5418138"/>
            <a:ext cx="2233613" cy="955675"/>
            <a:chOff x="2984" y="3343"/>
            <a:chExt cx="1407" cy="602"/>
          </a:xfrm>
        </p:grpSpPr>
        <p:sp>
          <p:nvSpPr>
            <p:cNvPr id="36" name="AutoShape 79"/>
            <p:cNvSpPr>
              <a:spLocks noChangeArrowheads="1"/>
            </p:cNvSpPr>
            <p:nvPr/>
          </p:nvSpPr>
          <p:spPr bwMode="auto">
            <a:xfrm flipV="1">
              <a:off x="3769" y="3694"/>
              <a:ext cx="622" cy="235"/>
            </a:xfrm>
            <a:custGeom>
              <a:avLst/>
              <a:gdLst>
                <a:gd name="G0" fmla="+- 4083 0 0"/>
                <a:gd name="G1" fmla="+- 21600 0 4083"/>
                <a:gd name="G2" fmla="*/ 4083 1 2"/>
                <a:gd name="G3" fmla="+- 21600 0 G2"/>
                <a:gd name="G4" fmla="+/ 4083 21600 2"/>
                <a:gd name="G5" fmla="+/ G1 0 2"/>
                <a:gd name="G6" fmla="*/ 21600 21600 4083"/>
                <a:gd name="G7" fmla="*/ G6 1 2"/>
                <a:gd name="G8" fmla="+- 21600 0 G7"/>
                <a:gd name="G9" fmla="*/ 21600 1 2"/>
                <a:gd name="G10" fmla="+- 4083 0 G9"/>
                <a:gd name="G11" fmla="?: G10 G8 0"/>
                <a:gd name="G12" fmla="?: G10 G7 21600"/>
                <a:gd name="T0" fmla="*/ 19558 w 21600"/>
                <a:gd name="T1" fmla="*/ 10800 h 21600"/>
                <a:gd name="T2" fmla="*/ 10800 w 21600"/>
                <a:gd name="T3" fmla="*/ 21600 h 21600"/>
                <a:gd name="T4" fmla="*/ 2042 w 21600"/>
                <a:gd name="T5" fmla="*/ 10800 h 21600"/>
                <a:gd name="T6" fmla="*/ 10800 w 21600"/>
                <a:gd name="T7" fmla="*/ 0 h 21600"/>
                <a:gd name="T8" fmla="*/ 3842 w 21600"/>
                <a:gd name="T9" fmla="*/ 3842 h 21600"/>
                <a:gd name="T10" fmla="*/ 17758 w 21600"/>
                <a:gd name="T11" fmla="*/ 17758 h 21600"/>
              </a:gdLst>
              <a:ahLst/>
              <a:cxnLst>
                <a:cxn ang="0">
                  <a:pos x="T0" y="T1"/>
                </a:cxn>
                <a:cxn ang="0">
                  <a:pos x="T2" y="T3"/>
                </a:cxn>
                <a:cxn ang="0">
                  <a:pos x="T4" y="T5"/>
                </a:cxn>
                <a:cxn ang="0">
                  <a:pos x="T6" y="T7"/>
                </a:cxn>
              </a:cxnLst>
              <a:rect l="T8" t="T9" r="T10" b="T11"/>
              <a:pathLst>
                <a:path w="21600" h="21600">
                  <a:moveTo>
                    <a:pt x="0" y="0"/>
                  </a:moveTo>
                  <a:lnTo>
                    <a:pt x="4083" y="21600"/>
                  </a:lnTo>
                  <a:lnTo>
                    <a:pt x="17517" y="21600"/>
                  </a:lnTo>
                  <a:lnTo>
                    <a:pt x="21600" y="0"/>
                  </a:lnTo>
                  <a:close/>
                </a:path>
              </a:pathLst>
            </a:custGeom>
            <a:gradFill rotWithShape="1">
              <a:gsLst>
                <a:gs pos="0">
                  <a:srgbClr val="000000">
                    <a:alpha val="44000"/>
                  </a:srgbClr>
                </a:gs>
                <a:gs pos="100000">
                  <a:srgbClr val="000000">
                    <a:gamma/>
                    <a:shade val="46275"/>
                    <a:invGamma/>
                    <a:alpha val="0"/>
                  </a:srgbClr>
                </a:gs>
              </a:gsLst>
              <a:path path="shape">
                <a:fillToRect l="50000" t="50000" r="50000" b="50000"/>
              </a:path>
            </a:gradFill>
            <a:ln w="9525" algn="ctr">
              <a:noFill/>
              <a:miter lim="800000"/>
              <a:headEnd/>
              <a:tailEnd/>
            </a:ln>
            <a:effectLst/>
          </p:spPr>
          <p:txBody>
            <a:bodyPr wrap="none" tIns="90000" bIns="90000" anchor="ctr"/>
            <a:lstStyle/>
            <a:p>
              <a:pPr>
                <a:defRPr/>
              </a:pPr>
              <a:endParaRPr lang="en-US" dirty="0">
                <a:latin typeface="Arial" charset="0"/>
              </a:endParaRPr>
            </a:p>
          </p:txBody>
        </p:sp>
        <p:sp>
          <p:nvSpPr>
            <p:cNvPr id="37" name="AutoShape 80"/>
            <p:cNvSpPr>
              <a:spLocks noChangeArrowheads="1"/>
            </p:cNvSpPr>
            <p:nvPr/>
          </p:nvSpPr>
          <p:spPr bwMode="auto">
            <a:xfrm>
              <a:off x="3922" y="3391"/>
              <a:ext cx="312" cy="482"/>
            </a:xfrm>
            <a:prstGeom prst="can">
              <a:avLst>
                <a:gd name="adj" fmla="val 38622"/>
              </a:avLst>
            </a:prstGeom>
            <a:gradFill rotWithShape="1">
              <a:gsLst>
                <a:gs pos="0">
                  <a:schemeClr val="bg2">
                    <a:gamma/>
                    <a:shade val="46275"/>
                    <a:invGamma/>
                  </a:schemeClr>
                </a:gs>
                <a:gs pos="100000">
                  <a:schemeClr val="bg2"/>
                </a:gs>
              </a:gsLst>
              <a:lin ang="2700000" scaled="1"/>
            </a:gradFill>
            <a:ln w="25400">
              <a:solidFill>
                <a:srgbClr val="7A7A81"/>
              </a:solidFill>
              <a:round/>
              <a:headEnd/>
              <a:tailEnd/>
            </a:ln>
            <a:effectLst/>
          </p:spPr>
          <p:txBody>
            <a:bodyPr wrap="none" tIns="90000" bIns="90000" anchor="ctr"/>
            <a:lstStyle/>
            <a:p>
              <a:pPr>
                <a:defRPr/>
              </a:pPr>
              <a:endParaRPr lang="en-US" dirty="0">
                <a:latin typeface="Arial" charset="0"/>
              </a:endParaRPr>
            </a:p>
          </p:txBody>
        </p:sp>
        <p:sp>
          <p:nvSpPr>
            <p:cNvPr id="38" name="AutoShape 81"/>
            <p:cNvSpPr>
              <a:spLocks noChangeArrowheads="1"/>
            </p:cNvSpPr>
            <p:nvPr/>
          </p:nvSpPr>
          <p:spPr bwMode="auto">
            <a:xfrm flipV="1">
              <a:off x="2984" y="3710"/>
              <a:ext cx="844" cy="235"/>
            </a:xfrm>
            <a:custGeom>
              <a:avLst/>
              <a:gdLst>
                <a:gd name="G0" fmla="+- 4083 0 0"/>
                <a:gd name="G1" fmla="+- 21600 0 4083"/>
                <a:gd name="G2" fmla="*/ 4083 1 2"/>
                <a:gd name="G3" fmla="+- 21600 0 G2"/>
                <a:gd name="G4" fmla="+/ 4083 21600 2"/>
                <a:gd name="G5" fmla="+/ G1 0 2"/>
                <a:gd name="G6" fmla="*/ 21600 21600 4083"/>
                <a:gd name="G7" fmla="*/ G6 1 2"/>
                <a:gd name="G8" fmla="+- 21600 0 G7"/>
                <a:gd name="G9" fmla="*/ 21600 1 2"/>
                <a:gd name="G10" fmla="+- 4083 0 G9"/>
                <a:gd name="G11" fmla="?: G10 G8 0"/>
                <a:gd name="G12" fmla="?: G10 G7 21600"/>
                <a:gd name="T0" fmla="*/ 19558 w 21600"/>
                <a:gd name="T1" fmla="*/ 10800 h 21600"/>
                <a:gd name="T2" fmla="*/ 10800 w 21600"/>
                <a:gd name="T3" fmla="*/ 21600 h 21600"/>
                <a:gd name="T4" fmla="*/ 2042 w 21600"/>
                <a:gd name="T5" fmla="*/ 10800 h 21600"/>
                <a:gd name="T6" fmla="*/ 10800 w 21600"/>
                <a:gd name="T7" fmla="*/ 0 h 21600"/>
                <a:gd name="T8" fmla="*/ 3842 w 21600"/>
                <a:gd name="T9" fmla="*/ 3842 h 21600"/>
                <a:gd name="T10" fmla="*/ 17758 w 21600"/>
                <a:gd name="T11" fmla="*/ 17758 h 21600"/>
              </a:gdLst>
              <a:ahLst/>
              <a:cxnLst>
                <a:cxn ang="0">
                  <a:pos x="T0" y="T1"/>
                </a:cxn>
                <a:cxn ang="0">
                  <a:pos x="T2" y="T3"/>
                </a:cxn>
                <a:cxn ang="0">
                  <a:pos x="T4" y="T5"/>
                </a:cxn>
                <a:cxn ang="0">
                  <a:pos x="T6" y="T7"/>
                </a:cxn>
              </a:cxnLst>
              <a:rect l="T8" t="T9" r="T10" b="T11"/>
              <a:pathLst>
                <a:path w="21600" h="21600">
                  <a:moveTo>
                    <a:pt x="0" y="0"/>
                  </a:moveTo>
                  <a:lnTo>
                    <a:pt x="4083" y="21600"/>
                  </a:lnTo>
                  <a:lnTo>
                    <a:pt x="17517" y="21600"/>
                  </a:lnTo>
                  <a:lnTo>
                    <a:pt x="21600" y="0"/>
                  </a:lnTo>
                  <a:close/>
                </a:path>
              </a:pathLst>
            </a:custGeom>
            <a:gradFill rotWithShape="1">
              <a:gsLst>
                <a:gs pos="0">
                  <a:srgbClr val="000000">
                    <a:alpha val="44000"/>
                  </a:srgbClr>
                </a:gs>
                <a:gs pos="100000">
                  <a:srgbClr val="000000">
                    <a:gamma/>
                    <a:shade val="46275"/>
                    <a:invGamma/>
                    <a:alpha val="0"/>
                  </a:srgbClr>
                </a:gs>
              </a:gsLst>
              <a:path path="shape">
                <a:fillToRect l="50000" t="50000" r="50000" b="50000"/>
              </a:path>
            </a:gradFill>
            <a:ln w="9525" algn="ctr">
              <a:noFill/>
              <a:miter lim="800000"/>
              <a:headEnd/>
              <a:tailEnd/>
            </a:ln>
            <a:effectLst/>
          </p:spPr>
          <p:txBody>
            <a:bodyPr wrap="none" tIns="90000" bIns="90000" anchor="ctr"/>
            <a:lstStyle/>
            <a:p>
              <a:pPr>
                <a:defRPr/>
              </a:pPr>
              <a:endParaRPr lang="en-US" dirty="0">
                <a:latin typeface="Arial" charset="0"/>
              </a:endParaRPr>
            </a:p>
          </p:txBody>
        </p:sp>
        <p:grpSp>
          <p:nvGrpSpPr>
            <p:cNvPr id="39" name="Group 82"/>
            <p:cNvGrpSpPr>
              <a:grpSpLocks/>
            </p:cNvGrpSpPr>
            <p:nvPr/>
          </p:nvGrpSpPr>
          <p:grpSpPr bwMode="auto">
            <a:xfrm>
              <a:off x="3123" y="3467"/>
              <a:ext cx="586" cy="396"/>
              <a:chOff x="2388" y="3329"/>
              <a:chExt cx="673" cy="454"/>
            </a:xfrm>
          </p:grpSpPr>
          <p:sp>
            <p:nvSpPr>
              <p:cNvPr id="53" name="Rectangle 83"/>
              <p:cNvSpPr>
                <a:spLocks noChangeArrowheads="1"/>
              </p:cNvSpPr>
              <p:nvPr/>
            </p:nvSpPr>
            <p:spPr bwMode="auto">
              <a:xfrm>
                <a:off x="2388" y="3329"/>
                <a:ext cx="673" cy="454"/>
              </a:xfrm>
              <a:prstGeom prst="rect">
                <a:avLst/>
              </a:prstGeom>
              <a:solidFill>
                <a:srgbClr val="FFFFFF"/>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wrap="none" tIns="90000" bIns="90000" anchor="ctr"/>
              <a:lstStyle/>
              <a:p>
                <a:endParaRPr lang="ga-IE"/>
              </a:p>
            </p:txBody>
          </p:sp>
          <p:sp>
            <p:nvSpPr>
              <p:cNvPr id="54" name="Rectangle 84"/>
              <p:cNvSpPr>
                <a:spLocks noChangeArrowheads="1"/>
              </p:cNvSpPr>
              <p:nvPr/>
            </p:nvSpPr>
            <p:spPr bwMode="auto">
              <a:xfrm>
                <a:off x="2388" y="3329"/>
                <a:ext cx="673" cy="83"/>
              </a:xfrm>
              <a:prstGeom prst="rect">
                <a:avLst/>
              </a:prstGeom>
              <a:gradFill rotWithShape="1">
                <a:gsLst>
                  <a:gs pos="0">
                    <a:schemeClr val="bg2">
                      <a:gamma/>
                      <a:shade val="46275"/>
                      <a:invGamma/>
                    </a:schemeClr>
                  </a:gs>
                  <a:gs pos="100000">
                    <a:schemeClr val="bg2"/>
                  </a:gs>
                </a:gsLst>
                <a:lin ang="2700000" scaled="1"/>
              </a:gradFill>
              <a:ln w="38100" algn="ctr">
                <a:noFill/>
                <a:miter lim="800000"/>
                <a:headEnd/>
                <a:tailEnd/>
              </a:ln>
              <a:effectLst/>
            </p:spPr>
            <p:txBody>
              <a:bodyPr wrap="none" tIns="90000" bIns="90000" anchor="ctr"/>
              <a:lstStyle/>
              <a:p>
                <a:pPr>
                  <a:defRPr/>
                </a:pPr>
                <a:endParaRPr lang="en-US" dirty="0">
                  <a:latin typeface="Arial" charset="0"/>
                </a:endParaRPr>
              </a:p>
            </p:txBody>
          </p:sp>
          <p:sp>
            <p:nvSpPr>
              <p:cNvPr id="55" name="Rectangle 85"/>
              <p:cNvSpPr>
                <a:spLocks noChangeArrowheads="1"/>
              </p:cNvSpPr>
              <p:nvPr/>
            </p:nvSpPr>
            <p:spPr bwMode="auto">
              <a:xfrm>
                <a:off x="2432" y="3459"/>
                <a:ext cx="165" cy="79"/>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defRPr/>
                </a:pPr>
                <a:endParaRPr lang="en-US" dirty="0">
                  <a:latin typeface="Arial" charset="0"/>
                </a:endParaRPr>
              </a:p>
            </p:txBody>
          </p:sp>
          <p:sp>
            <p:nvSpPr>
              <p:cNvPr id="56" name="Rectangle 86"/>
              <p:cNvSpPr>
                <a:spLocks noChangeArrowheads="1"/>
              </p:cNvSpPr>
              <p:nvPr/>
            </p:nvSpPr>
            <p:spPr bwMode="auto">
              <a:xfrm>
                <a:off x="2432" y="3558"/>
                <a:ext cx="165" cy="80"/>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defRPr/>
                </a:pPr>
                <a:endParaRPr lang="en-US" dirty="0">
                  <a:latin typeface="Arial" charset="0"/>
                </a:endParaRPr>
              </a:p>
            </p:txBody>
          </p:sp>
          <p:sp>
            <p:nvSpPr>
              <p:cNvPr id="57" name="Rectangle 87"/>
              <p:cNvSpPr>
                <a:spLocks noChangeArrowheads="1"/>
              </p:cNvSpPr>
              <p:nvPr/>
            </p:nvSpPr>
            <p:spPr bwMode="auto">
              <a:xfrm>
                <a:off x="2432" y="3659"/>
                <a:ext cx="165" cy="80"/>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defRPr/>
                </a:pPr>
                <a:endParaRPr lang="en-US" dirty="0">
                  <a:latin typeface="Arial" charset="0"/>
                </a:endParaRPr>
              </a:p>
            </p:txBody>
          </p:sp>
          <p:grpSp>
            <p:nvGrpSpPr>
              <p:cNvPr id="58" name="Group 88"/>
              <p:cNvGrpSpPr>
                <a:grpSpLocks/>
              </p:cNvGrpSpPr>
              <p:nvPr/>
            </p:nvGrpSpPr>
            <p:grpSpPr bwMode="auto">
              <a:xfrm>
                <a:off x="2685" y="3413"/>
                <a:ext cx="327" cy="283"/>
                <a:chOff x="2685" y="3490"/>
                <a:chExt cx="327" cy="247"/>
              </a:xfrm>
            </p:grpSpPr>
            <p:sp>
              <p:nvSpPr>
                <p:cNvPr id="60" name="Rectangle 89"/>
                <p:cNvSpPr>
                  <a:spLocks noChangeArrowheads="1"/>
                </p:cNvSpPr>
                <p:nvPr/>
              </p:nvSpPr>
              <p:spPr bwMode="auto">
                <a:xfrm>
                  <a:off x="2685" y="3490"/>
                  <a:ext cx="327" cy="27"/>
                </a:xfrm>
                <a:prstGeom prst="rect">
                  <a:avLst/>
                </a:prstGeom>
                <a:solidFill>
                  <a:srgbClr val="B2B2B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tIns="90000" bIns="90000" anchor="ctr"/>
                <a:lstStyle/>
                <a:p>
                  <a:endParaRPr lang="ga-IE"/>
                </a:p>
              </p:txBody>
            </p:sp>
            <p:sp>
              <p:nvSpPr>
                <p:cNvPr id="61" name="Rectangle 90"/>
                <p:cNvSpPr>
                  <a:spLocks noChangeArrowheads="1"/>
                </p:cNvSpPr>
                <p:nvPr/>
              </p:nvSpPr>
              <p:spPr bwMode="auto">
                <a:xfrm>
                  <a:off x="2685" y="3545"/>
                  <a:ext cx="327" cy="27"/>
                </a:xfrm>
                <a:prstGeom prst="rect">
                  <a:avLst/>
                </a:prstGeom>
                <a:solidFill>
                  <a:srgbClr val="B2B2B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tIns="90000" bIns="90000" anchor="ctr"/>
                <a:lstStyle/>
                <a:p>
                  <a:endParaRPr lang="ga-IE"/>
                </a:p>
              </p:txBody>
            </p:sp>
            <p:sp>
              <p:nvSpPr>
                <p:cNvPr id="62" name="Rectangle 91"/>
                <p:cNvSpPr>
                  <a:spLocks noChangeArrowheads="1"/>
                </p:cNvSpPr>
                <p:nvPr/>
              </p:nvSpPr>
              <p:spPr bwMode="auto">
                <a:xfrm>
                  <a:off x="2685" y="3600"/>
                  <a:ext cx="327" cy="27"/>
                </a:xfrm>
                <a:prstGeom prst="rect">
                  <a:avLst/>
                </a:prstGeom>
                <a:solidFill>
                  <a:srgbClr val="B2B2B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tIns="90000" bIns="90000" anchor="ctr"/>
                <a:lstStyle/>
                <a:p>
                  <a:endParaRPr lang="ga-IE"/>
                </a:p>
              </p:txBody>
            </p:sp>
            <p:sp>
              <p:nvSpPr>
                <p:cNvPr id="63" name="Rectangle 92"/>
                <p:cNvSpPr>
                  <a:spLocks noChangeArrowheads="1"/>
                </p:cNvSpPr>
                <p:nvPr/>
              </p:nvSpPr>
              <p:spPr bwMode="auto">
                <a:xfrm>
                  <a:off x="2685" y="3655"/>
                  <a:ext cx="327" cy="27"/>
                </a:xfrm>
                <a:prstGeom prst="rect">
                  <a:avLst/>
                </a:prstGeom>
                <a:solidFill>
                  <a:srgbClr val="B2B2B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tIns="90000" bIns="90000" anchor="ctr"/>
                <a:lstStyle/>
                <a:p>
                  <a:endParaRPr lang="ga-IE"/>
                </a:p>
              </p:txBody>
            </p:sp>
            <p:sp>
              <p:nvSpPr>
                <p:cNvPr id="64" name="Rectangle 93"/>
                <p:cNvSpPr>
                  <a:spLocks noChangeArrowheads="1"/>
                </p:cNvSpPr>
                <p:nvPr/>
              </p:nvSpPr>
              <p:spPr bwMode="auto">
                <a:xfrm>
                  <a:off x="2685" y="3710"/>
                  <a:ext cx="327" cy="27"/>
                </a:xfrm>
                <a:prstGeom prst="rect">
                  <a:avLst/>
                </a:prstGeom>
                <a:solidFill>
                  <a:srgbClr val="B2B2B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tIns="90000" bIns="90000" anchor="ctr"/>
                <a:lstStyle/>
                <a:p>
                  <a:endParaRPr lang="ga-IE"/>
                </a:p>
              </p:txBody>
            </p:sp>
          </p:grpSp>
          <p:sp>
            <p:nvSpPr>
              <p:cNvPr id="59" name="Rectangle 94"/>
              <p:cNvSpPr>
                <a:spLocks noChangeArrowheads="1"/>
              </p:cNvSpPr>
              <p:nvPr/>
            </p:nvSpPr>
            <p:spPr bwMode="auto">
              <a:xfrm>
                <a:off x="2388" y="3329"/>
                <a:ext cx="673" cy="454"/>
              </a:xfrm>
              <a:prstGeom prst="rect">
                <a:avLst/>
              </a:prstGeom>
              <a:noFill/>
              <a:ln w="25400" algn="ctr">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tIns="90000" bIns="90000" anchor="ctr"/>
              <a:lstStyle/>
              <a:p>
                <a:endParaRPr lang="ga-IE"/>
              </a:p>
            </p:txBody>
          </p:sp>
        </p:grpSp>
        <p:grpSp>
          <p:nvGrpSpPr>
            <p:cNvPr id="40" name="Group 95"/>
            <p:cNvGrpSpPr>
              <a:grpSpLocks/>
            </p:cNvGrpSpPr>
            <p:nvPr/>
          </p:nvGrpSpPr>
          <p:grpSpPr bwMode="auto">
            <a:xfrm>
              <a:off x="3548" y="3343"/>
              <a:ext cx="306" cy="366"/>
              <a:chOff x="2926" y="3398"/>
              <a:chExt cx="351" cy="420"/>
            </a:xfrm>
          </p:grpSpPr>
          <p:sp>
            <p:nvSpPr>
              <p:cNvPr id="41" name="Rectangle 96"/>
              <p:cNvSpPr>
                <a:spLocks noChangeArrowheads="1"/>
              </p:cNvSpPr>
              <p:nvPr/>
            </p:nvSpPr>
            <p:spPr bwMode="auto">
              <a:xfrm>
                <a:off x="2926" y="3398"/>
                <a:ext cx="351" cy="420"/>
              </a:xfrm>
              <a:prstGeom prst="rect">
                <a:avLst/>
              </a:prstGeom>
              <a:solidFill>
                <a:srgbClr val="FFFFFF"/>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wrap="none" tIns="90000" bIns="90000" anchor="ctr"/>
              <a:lstStyle/>
              <a:p>
                <a:endParaRPr lang="ga-IE"/>
              </a:p>
            </p:txBody>
          </p:sp>
          <p:sp>
            <p:nvSpPr>
              <p:cNvPr id="42" name="Rectangle 97"/>
              <p:cNvSpPr>
                <a:spLocks noChangeArrowheads="1"/>
              </p:cNvSpPr>
              <p:nvPr/>
            </p:nvSpPr>
            <p:spPr bwMode="auto">
              <a:xfrm>
                <a:off x="2926" y="3398"/>
                <a:ext cx="351" cy="77"/>
              </a:xfrm>
              <a:prstGeom prst="rect">
                <a:avLst/>
              </a:prstGeom>
              <a:gradFill rotWithShape="1">
                <a:gsLst>
                  <a:gs pos="0">
                    <a:schemeClr val="bg2">
                      <a:gamma/>
                      <a:shade val="46275"/>
                      <a:invGamma/>
                    </a:schemeClr>
                  </a:gs>
                  <a:gs pos="100000">
                    <a:schemeClr val="bg2"/>
                  </a:gs>
                </a:gsLst>
                <a:lin ang="2700000" scaled="1"/>
              </a:gradFill>
              <a:ln w="38100" algn="ctr">
                <a:noFill/>
                <a:miter lim="800000"/>
                <a:headEnd/>
                <a:tailEnd/>
              </a:ln>
              <a:effectLst/>
            </p:spPr>
            <p:txBody>
              <a:bodyPr wrap="none" tIns="90000" bIns="90000" anchor="ctr"/>
              <a:lstStyle/>
              <a:p>
                <a:pPr>
                  <a:defRPr/>
                </a:pPr>
                <a:endParaRPr lang="en-US" dirty="0">
                  <a:latin typeface="Arial" charset="0"/>
                </a:endParaRPr>
              </a:p>
            </p:txBody>
          </p:sp>
          <p:sp>
            <p:nvSpPr>
              <p:cNvPr id="43" name="Rectangle 98"/>
              <p:cNvSpPr>
                <a:spLocks noChangeArrowheads="1"/>
              </p:cNvSpPr>
              <p:nvPr/>
            </p:nvSpPr>
            <p:spPr bwMode="auto">
              <a:xfrm>
                <a:off x="2959" y="3515"/>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defRPr/>
                </a:pPr>
                <a:endParaRPr lang="en-US" dirty="0">
                  <a:latin typeface="Arial" charset="0"/>
                </a:endParaRPr>
              </a:p>
            </p:txBody>
          </p:sp>
          <p:sp>
            <p:nvSpPr>
              <p:cNvPr id="44" name="Rectangle 99"/>
              <p:cNvSpPr>
                <a:spLocks noChangeArrowheads="1"/>
              </p:cNvSpPr>
              <p:nvPr/>
            </p:nvSpPr>
            <p:spPr bwMode="auto">
              <a:xfrm>
                <a:off x="2959" y="3610"/>
                <a:ext cx="86" cy="71"/>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defRPr/>
                </a:pPr>
                <a:endParaRPr lang="en-US" dirty="0">
                  <a:latin typeface="Arial" charset="0"/>
                </a:endParaRPr>
              </a:p>
            </p:txBody>
          </p:sp>
          <p:sp>
            <p:nvSpPr>
              <p:cNvPr id="45" name="Rectangle 100"/>
              <p:cNvSpPr>
                <a:spLocks noChangeArrowheads="1"/>
              </p:cNvSpPr>
              <p:nvPr/>
            </p:nvSpPr>
            <p:spPr bwMode="auto">
              <a:xfrm>
                <a:off x="2959" y="3706"/>
                <a:ext cx="86" cy="73"/>
              </a:xfrm>
              <a:prstGeom prst="rect">
                <a:avLst/>
              </a:prstGeom>
              <a:gradFill rotWithShape="1">
                <a:gsLst>
                  <a:gs pos="0">
                    <a:schemeClr val="bg2"/>
                  </a:gs>
                  <a:gs pos="100000">
                    <a:schemeClr val="bg2">
                      <a:gamma/>
                      <a:tint val="63529"/>
                      <a:invGamma/>
                    </a:schemeClr>
                  </a:gs>
                </a:gsLst>
                <a:lin ang="2700000" scaled="1"/>
              </a:gradFill>
              <a:ln w="9525" algn="ctr">
                <a:noFill/>
                <a:miter lim="800000"/>
                <a:headEnd/>
                <a:tailEnd/>
              </a:ln>
              <a:effectLst/>
            </p:spPr>
            <p:txBody>
              <a:bodyPr wrap="none" tIns="90000" bIns="90000" anchor="ctr"/>
              <a:lstStyle/>
              <a:p>
                <a:pPr>
                  <a:defRPr/>
                </a:pPr>
                <a:endParaRPr lang="en-US" dirty="0">
                  <a:latin typeface="Arial" charset="0"/>
                </a:endParaRPr>
              </a:p>
            </p:txBody>
          </p:sp>
          <p:grpSp>
            <p:nvGrpSpPr>
              <p:cNvPr id="46" name="Group 101"/>
              <p:cNvGrpSpPr>
                <a:grpSpLocks/>
              </p:cNvGrpSpPr>
              <p:nvPr/>
            </p:nvGrpSpPr>
            <p:grpSpPr bwMode="auto">
              <a:xfrm>
                <a:off x="3076" y="3529"/>
                <a:ext cx="170" cy="265"/>
                <a:chOff x="2685" y="3490"/>
                <a:chExt cx="327" cy="247"/>
              </a:xfrm>
            </p:grpSpPr>
            <p:sp>
              <p:nvSpPr>
                <p:cNvPr id="48" name="Rectangle 102"/>
                <p:cNvSpPr>
                  <a:spLocks noChangeArrowheads="1"/>
                </p:cNvSpPr>
                <p:nvPr/>
              </p:nvSpPr>
              <p:spPr bwMode="auto">
                <a:xfrm>
                  <a:off x="2685" y="3490"/>
                  <a:ext cx="327" cy="27"/>
                </a:xfrm>
                <a:prstGeom prst="rect">
                  <a:avLst/>
                </a:prstGeom>
                <a:solidFill>
                  <a:srgbClr val="B2B2B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tIns="90000" bIns="90000" anchor="ctr"/>
                <a:lstStyle/>
                <a:p>
                  <a:endParaRPr lang="ga-IE"/>
                </a:p>
              </p:txBody>
            </p:sp>
            <p:sp>
              <p:nvSpPr>
                <p:cNvPr id="49" name="Rectangle 103"/>
                <p:cNvSpPr>
                  <a:spLocks noChangeArrowheads="1"/>
                </p:cNvSpPr>
                <p:nvPr/>
              </p:nvSpPr>
              <p:spPr bwMode="auto">
                <a:xfrm>
                  <a:off x="2685" y="3545"/>
                  <a:ext cx="327" cy="27"/>
                </a:xfrm>
                <a:prstGeom prst="rect">
                  <a:avLst/>
                </a:prstGeom>
                <a:solidFill>
                  <a:srgbClr val="B2B2B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tIns="90000" bIns="90000" anchor="ctr"/>
                <a:lstStyle/>
                <a:p>
                  <a:endParaRPr lang="ga-IE"/>
                </a:p>
              </p:txBody>
            </p:sp>
            <p:sp>
              <p:nvSpPr>
                <p:cNvPr id="50" name="Rectangle 104"/>
                <p:cNvSpPr>
                  <a:spLocks noChangeArrowheads="1"/>
                </p:cNvSpPr>
                <p:nvPr/>
              </p:nvSpPr>
              <p:spPr bwMode="auto">
                <a:xfrm>
                  <a:off x="2685" y="3600"/>
                  <a:ext cx="327" cy="27"/>
                </a:xfrm>
                <a:prstGeom prst="rect">
                  <a:avLst/>
                </a:prstGeom>
                <a:solidFill>
                  <a:srgbClr val="B2B2B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tIns="90000" bIns="90000" anchor="ctr"/>
                <a:lstStyle/>
                <a:p>
                  <a:endParaRPr lang="ga-IE"/>
                </a:p>
              </p:txBody>
            </p:sp>
            <p:sp>
              <p:nvSpPr>
                <p:cNvPr id="51" name="Rectangle 105"/>
                <p:cNvSpPr>
                  <a:spLocks noChangeArrowheads="1"/>
                </p:cNvSpPr>
                <p:nvPr/>
              </p:nvSpPr>
              <p:spPr bwMode="auto">
                <a:xfrm>
                  <a:off x="2685" y="3655"/>
                  <a:ext cx="327" cy="27"/>
                </a:xfrm>
                <a:prstGeom prst="rect">
                  <a:avLst/>
                </a:prstGeom>
                <a:solidFill>
                  <a:srgbClr val="B2B2B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tIns="90000" bIns="90000" anchor="ctr"/>
                <a:lstStyle/>
                <a:p>
                  <a:endParaRPr lang="ga-IE"/>
                </a:p>
              </p:txBody>
            </p:sp>
            <p:sp>
              <p:nvSpPr>
                <p:cNvPr id="52" name="Rectangle 106"/>
                <p:cNvSpPr>
                  <a:spLocks noChangeArrowheads="1"/>
                </p:cNvSpPr>
                <p:nvPr/>
              </p:nvSpPr>
              <p:spPr bwMode="auto">
                <a:xfrm>
                  <a:off x="2685" y="3710"/>
                  <a:ext cx="327" cy="27"/>
                </a:xfrm>
                <a:prstGeom prst="rect">
                  <a:avLst/>
                </a:prstGeom>
                <a:solidFill>
                  <a:srgbClr val="B2B2B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tIns="90000" bIns="90000" anchor="ctr"/>
                <a:lstStyle/>
                <a:p>
                  <a:endParaRPr lang="ga-IE"/>
                </a:p>
              </p:txBody>
            </p:sp>
          </p:grpSp>
          <p:sp>
            <p:nvSpPr>
              <p:cNvPr id="47" name="Rectangle 107"/>
              <p:cNvSpPr>
                <a:spLocks noChangeArrowheads="1"/>
              </p:cNvSpPr>
              <p:nvPr/>
            </p:nvSpPr>
            <p:spPr bwMode="auto">
              <a:xfrm>
                <a:off x="2926" y="3398"/>
                <a:ext cx="351" cy="420"/>
              </a:xfrm>
              <a:prstGeom prst="rect">
                <a:avLst/>
              </a:prstGeom>
              <a:noFill/>
              <a:ln w="25400" algn="ctr">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tIns="90000" bIns="90000" anchor="ctr"/>
              <a:lstStyle/>
              <a:p>
                <a:endParaRPr lang="ga-IE"/>
              </a:p>
            </p:txBody>
          </p:sp>
        </p:grpSp>
      </p:grpSp>
      <p:grpSp>
        <p:nvGrpSpPr>
          <p:cNvPr id="65" name="Group 267"/>
          <p:cNvGrpSpPr>
            <a:grpSpLocks/>
          </p:cNvGrpSpPr>
          <p:nvPr/>
        </p:nvGrpSpPr>
        <p:grpSpPr bwMode="auto">
          <a:xfrm>
            <a:off x="3866058" y="1249106"/>
            <a:ext cx="1327150" cy="957517"/>
            <a:chOff x="4047269" y="1176765"/>
            <a:chExt cx="1327150" cy="958424"/>
          </a:xfrm>
        </p:grpSpPr>
        <p:grpSp>
          <p:nvGrpSpPr>
            <p:cNvPr id="66" name="Group 175"/>
            <p:cNvGrpSpPr>
              <a:grpSpLocks/>
            </p:cNvGrpSpPr>
            <p:nvPr/>
          </p:nvGrpSpPr>
          <p:grpSpPr bwMode="auto">
            <a:xfrm>
              <a:off x="4370005" y="1364777"/>
              <a:ext cx="840719" cy="770412"/>
              <a:chOff x="1382" y="1935"/>
              <a:chExt cx="574" cy="574"/>
            </a:xfrm>
          </p:grpSpPr>
          <p:sp>
            <p:nvSpPr>
              <p:cNvPr id="68" name="Oval 176"/>
              <p:cNvSpPr>
                <a:spLocks noChangeArrowheads="1"/>
              </p:cNvSpPr>
              <p:nvPr/>
            </p:nvSpPr>
            <p:spPr bwMode="auto">
              <a:xfrm>
                <a:off x="1382" y="1935"/>
                <a:ext cx="574" cy="574"/>
              </a:xfrm>
              <a:prstGeom prst="ellipse">
                <a:avLst/>
              </a:prstGeom>
              <a:solidFill>
                <a:srgbClr val="FFFFFF">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ga-IE" sz="2800">
                  <a:solidFill>
                    <a:schemeClr val="accent4"/>
                  </a:solidFill>
                  <a:ea typeface="ＭＳ Ｐゴシック" pitchFamily="34" charset="-128"/>
                </a:endParaRPr>
              </a:p>
            </p:txBody>
          </p:sp>
          <p:sp>
            <p:nvSpPr>
              <p:cNvPr id="69" name="Oval 177"/>
              <p:cNvSpPr>
                <a:spLocks noChangeArrowheads="1"/>
              </p:cNvSpPr>
              <p:nvPr/>
            </p:nvSpPr>
            <p:spPr bwMode="auto">
              <a:xfrm>
                <a:off x="1421" y="1974"/>
                <a:ext cx="490" cy="496"/>
              </a:xfrm>
              <a:prstGeom prst="ellipse">
                <a:avLst/>
              </a:prstGeom>
              <a:gradFill rotWithShape="1">
                <a:gsLst>
                  <a:gs pos="0">
                    <a:schemeClr val="accent2"/>
                  </a:gs>
                  <a:gs pos="100000">
                    <a:schemeClr val="accent2">
                      <a:gamma/>
                      <a:shade val="46275"/>
                      <a:invGamma/>
                    </a:schemeClr>
                  </a:gs>
                </a:gsLst>
                <a:lin ang="5400000" scaled="1"/>
              </a:gradFill>
              <a:ln w="19050" algn="ctr">
                <a:solidFill>
                  <a:schemeClr val="accent2"/>
                </a:solidFill>
                <a:round/>
                <a:headEnd/>
                <a:tailEnd/>
              </a:ln>
              <a:effectLst/>
            </p:spPr>
            <p:txBody>
              <a:bodyPr wrap="none" anchor="ctr"/>
              <a:lstStyle/>
              <a:p>
                <a:pPr>
                  <a:defRPr/>
                </a:pPr>
                <a:endParaRPr lang="en-US" sz="2800" dirty="0">
                  <a:solidFill>
                    <a:schemeClr val="accent4"/>
                  </a:solidFill>
                  <a:latin typeface="Arial" charset="0"/>
                </a:endParaRPr>
              </a:p>
            </p:txBody>
          </p:sp>
          <p:pic>
            <p:nvPicPr>
              <p:cNvPr id="70" name="Picture 178"/>
              <p:cNvPicPr>
                <a:picLocks noChangeAspect="1" noChangeArrowheads="1"/>
              </p:cNvPicPr>
              <p:nvPr/>
            </p:nvPicPr>
            <p:blipFill>
              <a:blip r:embed="rId10" cstate="print">
                <a:lum bright="100000"/>
                <a:extLst>
                  <a:ext uri="{28A0092B-C50C-407E-A947-70E740481C1C}">
                    <a14:useLocalDpi xmlns:a14="http://schemas.microsoft.com/office/drawing/2010/main" xmlns="" val="0"/>
                  </a:ext>
                </a:extLst>
              </a:blip>
              <a:srcRect/>
              <a:stretch>
                <a:fillRect/>
              </a:stretch>
            </p:blipFill>
            <p:spPr bwMode="auto">
              <a:xfrm>
                <a:off x="1482" y="2099"/>
                <a:ext cx="38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7" name="Text Box 105">
              <a:hlinkClick r:id="rId3" action="ppaction://hlinksldjump"/>
            </p:cNvPr>
            <p:cNvSpPr txBox="1">
              <a:spLocks noChangeArrowheads="1"/>
            </p:cNvSpPr>
            <p:nvPr/>
          </p:nvSpPr>
          <p:spPr bwMode="auto">
            <a:xfrm>
              <a:off x="4047269" y="1176765"/>
              <a:ext cx="1327150" cy="184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spcBef>
                  <a:spcPct val="50000"/>
                </a:spcBef>
              </a:pPr>
              <a:r>
                <a:rPr lang="en-US" sz="1200" dirty="0" smtClean="0">
                  <a:solidFill>
                    <a:schemeClr val="accent4"/>
                  </a:solidFill>
                  <a:ea typeface="ＭＳ Ｐゴシック" pitchFamily="34" charset="-128"/>
                </a:rPr>
                <a:t>Self </a:t>
              </a:r>
              <a:r>
                <a:rPr lang="en-US" sz="1200" dirty="0">
                  <a:solidFill>
                    <a:schemeClr val="accent4"/>
                  </a:solidFill>
                  <a:ea typeface="ＭＳ Ｐゴシック" pitchFamily="34" charset="-128"/>
                </a:rPr>
                <a:t>Service</a:t>
              </a:r>
            </a:p>
          </p:txBody>
        </p:sp>
      </p:grpSp>
      <p:cxnSp>
        <p:nvCxnSpPr>
          <p:cNvPr id="71" name="Straight Connector 225"/>
          <p:cNvCxnSpPr/>
          <p:nvPr/>
        </p:nvCxnSpPr>
        <p:spPr bwMode="auto">
          <a:xfrm rot="5400000">
            <a:off x="4716930" y="2369271"/>
            <a:ext cx="873833" cy="491272"/>
          </a:xfrm>
          <a:prstGeom prst="line">
            <a:avLst/>
          </a:prstGeom>
          <a:solidFill>
            <a:schemeClr val="accent1"/>
          </a:solidFill>
          <a:ln w="76200" cap="rnd" cmpd="sng" algn="ctr">
            <a:gradFill flip="none" rotWithShape="1">
              <a:gsLst>
                <a:gs pos="0">
                  <a:srgbClr val="002060"/>
                </a:gs>
                <a:gs pos="100000">
                  <a:schemeClr val="accent1">
                    <a:alpha val="0"/>
                  </a:schemeClr>
                </a:gs>
              </a:gsLst>
              <a:lin ang="10800000" scaled="1"/>
              <a:tileRect/>
            </a:gradFill>
            <a:prstDash val="solid"/>
            <a:round/>
            <a:headEnd type="none" w="med" len="med"/>
            <a:tailEnd type="none" w="sm" len="sm"/>
          </a:ln>
          <a:effectLst/>
        </p:spPr>
      </p:cxnSp>
      <p:grpSp>
        <p:nvGrpSpPr>
          <p:cNvPr id="72" name="Group 264"/>
          <p:cNvGrpSpPr>
            <a:grpSpLocks/>
          </p:cNvGrpSpPr>
          <p:nvPr/>
        </p:nvGrpSpPr>
        <p:grpSpPr bwMode="auto">
          <a:xfrm>
            <a:off x="5167312" y="1228725"/>
            <a:ext cx="2047167" cy="1008063"/>
            <a:chOff x="6114196" y="1588496"/>
            <a:chExt cx="2047868" cy="1008280"/>
          </a:xfrm>
        </p:grpSpPr>
        <p:grpSp>
          <p:nvGrpSpPr>
            <p:cNvPr id="73" name="Group 207"/>
            <p:cNvGrpSpPr>
              <a:grpSpLocks/>
            </p:cNvGrpSpPr>
            <p:nvPr/>
          </p:nvGrpSpPr>
          <p:grpSpPr bwMode="auto">
            <a:xfrm>
              <a:off x="6114196" y="1842450"/>
              <a:ext cx="861705" cy="754326"/>
              <a:chOff x="7306623" y="2518062"/>
              <a:chExt cx="911225" cy="911225"/>
            </a:xfrm>
          </p:grpSpPr>
          <p:grpSp>
            <p:nvGrpSpPr>
              <p:cNvPr id="75" name="Group 160"/>
              <p:cNvGrpSpPr>
                <a:grpSpLocks/>
              </p:cNvGrpSpPr>
              <p:nvPr/>
            </p:nvGrpSpPr>
            <p:grpSpPr bwMode="auto">
              <a:xfrm>
                <a:off x="7306623" y="2518062"/>
                <a:ext cx="911225" cy="911225"/>
                <a:chOff x="4235" y="2728"/>
                <a:chExt cx="814" cy="814"/>
              </a:xfrm>
            </p:grpSpPr>
            <p:sp>
              <p:nvSpPr>
                <p:cNvPr id="85" name="Oval 161"/>
                <p:cNvSpPr>
                  <a:spLocks noChangeArrowheads="1"/>
                </p:cNvSpPr>
                <p:nvPr/>
              </p:nvSpPr>
              <p:spPr bwMode="auto">
                <a:xfrm>
                  <a:off x="4235" y="2728"/>
                  <a:ext cx="814" cy="814"/>
                </a:xfrm>
                <a:prstGeom prst="ellipse">
                  <a:avLst/>
                </a:prstGeom>
                <a:solidFill>
                  <a:srgbClr val="FFFFFF">
                    <a:alpha val="50195"/>
                  </a:srgbClr>
                </a:solidFill>
                <a:ln w="9525">
                  <a:solidFill>
                    <a:srgbClr val="002060"/>
                  </a:solidFill>
                  <a:round/>
                  <a:headEnd/>
                  <a:tailEnd/>
                </a:ln>
              </p:spPr>
              <p:txBody>
                <a:bodyPr wrap="none" lIns="0" tIns="0" rIns="0" bIns="0" anchor="ctr"/>
                <a:lstStyle/>
                <a:p>
                  <a:endParaRPr lang="ga-IE" sz="2800">
                    <a:solidFill>
                      <a:schemeClr val="accent4"/>
                    </a:solidFill>
                    <a:ea typeface="ＭＳ Ｐゴシック" pitchFamily="34" charset="-128"/>
                  </a:endParaRPr>
                </a:p>
              </p:txBody>
            </p:sp>
            <p:sp>
              <p:nvSpPr>
                <p:cNvPr id="86" name="Oval 162"/>
                <p:cNvSpPr>
                  <a:spLocks noChangeArrowheads="1"/>
                </p:cNvSpPr>
                <p:nvPr/>
              </p:nvSpPr>
              <p:spPr bwMode="auto">
                <a:xfrm>
                  <a:off x="4291" y="2783"/>
                  <a:ext cx="707" cy="703"/>
                </a:xfrm>
                <a:prstGeom prst="ellipse">
                  <a:avLst/>
                </a:prstGeom>
                <a:gradFill rotWithShape="1">
                  <a:gsLst>
                    <a:gs pos="0">
                      <a:schemeClr val="accent2"/>
                    </a:gs>
                    <a:gs pos="100000">
                      <a:schemeClr val="accent2">
                        <a:gamma/>
                        <a:shade val="46275"/>
                        <a:invGamma/>
                      </a:schemeClr>
                    </a:gs>
                  </a:gsLst>
                  <a:lin ang="5400000" scaled="1"/>
                </a:gradFill>
                <a:ln w="19050" algn="ctr">
                  <a:solidFill>
                    <a:srgbClr val="002060"/>
                  </a:solidFill>
                  <a:round/>
                  <a:headEnd/>
                  <a:tailEnd/>
                </a:ln>
                <a:effectLst/>
              </p:spPr>
              <p:txBody>
                <a:bodyPr wrap="none" anchor="ctr"/>
                <a:lstStyle/>
                <a:p>
                  <a:pPr>
                    <a:defRPr/>
                  </a:pPr>
                  <a:endParaRPr lang="en-US" sz="2800" dirty="0">
                    <a:solidFill>
                      <a:schemeClr val="accent4"/>
                    </a:solidFill>
                    <a:latin typeface="Arial" charset="0"/>
                  </a:endParaRPr>
                </a:p>
              </p:txBody>
            </p:sp>
          </p:grpSp>
          <p:grpSp>
            <p:nvGrpSpPr>
              <p:cNvPr id="76" name="Group 228"/>
              <p:cNvGrpSpPr>
                <a:grpSpLocks/>
              </p:cNvGrpSpPr>
              <p:nvPr/>
            </p:nvGrpSpPr>
            <p:grpSpPr bwMode="auto">
              <a:xfrm>
                <a:off x="7532688" y="2615561"/>
                <a:ext cx="395288" cy="701675"/>
                <a:chOff x="-1103" y="3025"/>
                <a:chExt cx="308" cy="442"/>
              </a:xfrm>
            </p:grpSpPr>
            <p:sp>
              <p:nvSpPr>
                <p:cNvPr id="77" name="Line 219"/>
                <p:cNvSpPr>
                  <a:spLocks noChangeShapeType="1"/>
                </p:cNvSpPr>
                <p:nvPr/>
              </p:nvSpPr>
              <p:spPr bwMode="auto">
                <a:xfrm flipH="1">
                  <a:off x="-1103" y="3256"/>
                  <a:ext cx="166" cy="0"/>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lIns="0" tIns="0" rIns="0" bIns="0"/>
                <a:lstStyle/>
                <a:p>
                  <a:endParaRPr lang="ru-RU">
                    <a:solidFill>
                      <a:schemeClr val="accent4"/>
                    </a:solidFill>
                  </a:endParaRPr>
                </a:p>
              </p:txBody>
            </p:sp>
            <p:sp>
              <p:nvSpPr>
                <p:cNvPr id="78" name="Freeform 220"/>
                <p:cNvSpPr>
                  <a:spLocks/>
                </p:cNvSpPr>
                <p:nvPr/>
              </p:nvSpPr>
              <p:spPr bwMode="auto">
                <a:xfrm>
                  <a:off x="-937" y="3025"/>
                  <a:ext cx="51" cy="125"/>
                </a:xfrm>
                <a:custGeom>
                  <a:avLst/>
                  <a:gdLst>
                    <a:gd name="T0" fmla="*/ 0 w 264"/>
                    <a:gd name="T1" fmla="*/ 0 h 120"/>
                    <a:gd name="T2" fmla="*/ 0 w 264"/>
                    <a:gd name="T3" fmla="*/ 0 h 120"/>
                    <a:gd name="T4" fmla="*/ 0 w 264"/>
                    <a:gd name="T5" fmla="*/ 272 h 120"/>
                    <a:gd name="T6" fmla="*/ 0 w 264"/>
                    <a:gd name="T7" fmla="*/ 272 h 120"/>
                    <a:gd name="T8" fmla="*/ 0 60000 65536"/>
                    <a:gd name="T9" fmla="*/ 0 60000 65536"/>
                    <a:gd name="T10" fmla="*/ 0 60000 65536"/>
                    <a:gd name="T11" fmla="*/ 0 60000 65536"/>
                    <a:gd name="T12" fmla="*/ 0 w 264"/>
                    <a:gd name="T13" fmla="*/ 0 h 120"/>
                    <a:gd name="T14" fmla="*/ 264 w 264"/>
                    <a:gd name="T15" fmla="*/ 120 h 120"/>
                  </a:gdLst>
                  <a:ahLst/>
                  <a:cxnLst>
                    <a:cxn ang="T8">
                      <a:pos x="T0" y="T1"/>
                    </a:cxn>
                    <a:cxn ang="T9">
                      <a:pos x="T2" y="T3"/>
                    </a:cxn>
                    <a:cxn ang="T10">
                      <a:pos x="T4" y="T5"/>
                    </a:cxn>
                    <a:cxn ang="T11">
                      <a:pos x="T6" y="T7"/>
                    </a:cxn>
                  </a:cxnLst>
                  <a:rect l="T12" t="T13" r="T14" b="T15"/>
                  <a:pathLst>
                    <a:path w="264" h="120">
                      <a:moveTo>
                        <a:pt x="264" y="0"/>
                      </a:moveTo>
                      <a:lnTo>
                        <a:pt x="0" y="0"/>
                      </a:lnTo>
                      <a:lnTo>
                        <a:pt x="0" y="120"/>
                      </a:lnTo>
                      <a:lnTo>
                        <a:pt x="264" y="120"/>
                      </a:lnTo>
                    </a:path>
                  </a:pathLst>
                </a:custGeom>
                <a:noFill/>
                <a:ln w="190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solidFill>
                      <a:schemeClr val="accent4"/>
                    </a:solidFill>
                  </a:endParaRPr>
                </a:p>
              </p:txBody>
            </p:sp>
            <p:sp>
              <p:nvSpPr>
                <p:cNvPr id="79" name="Freeform 221"/>
                <p:cNvSpPr>
                  <a:spLocks/>
                </p:cNvSpPr>
                <p:nvPr/>
              </p:nvSpPr>
              <p:spPr bwMode="auto">
                <a:xfrm>
                  <a:off x="-1103" y="3090"/>
                  <a:ext cx="166" cy="315"/>
                </a:xfrm>
                <a:custGeom>
                  <a:avLst/>
                  <a:gdLst>
                    <a:gd name="T0" fmla="*/ 1 w 264"/>
                    <a:gd name="T1" fmla="*/ 0 h 120"/>
                    <a:gd name="T2" fmla="*/ 0 w 264"/>
                    <a:gd name="T3" fmla="*/ 0 h 120"/>
                    <a:gd name="T4" fmla="*/ 0 w 264"/>
                    <a:gd name="T5" fmla="*/ 2147483647 h 120"/>
                    <a:gd name="T6" fmla="*/ 1 w 264"/>
                    <a:gd name="T7" fmla="*/ 2147483647 h 120"/>
                    <a:gd name="T8" fmla="*/ 0 60000 65536"/>
                    <a:gd name="T9" fmla="*/ 0 60000 65536"/>
                    <a:gd name="T10" fmla="*/ 0 60000 65536"/>
                    <a:gd name="T11" fmla="*/ 0 60000 65536"/>
                    <a:gd name="T12" fmla="*/ 0 w 264"/>
                    <a:gd name="T13" fmla="*/ 0 h 120"/>
                    <a:gd name="T14" fmla="*/ 264 w 264"/>
                    <a:gd name="T15" fmla="*/ 120 h 120"/>
                  </a:gdLst>
                  <a:ahLst/>
                  <a:cxnLst>
                    <a:cxn ang="T8">
                      <a:pos x="T0" y="T1"/>
                    </a:cxn>
                    <a:cxn ang="T9">
                      <a:pos x="T2" y="T3"/>
                    </a:cxn>
                    <a:cxn ang="T10">
                      <a:pos x="T4" y="T5"/>
                    </a:cxn>
                    <a:cxn ang="T11">
                      <a:pos x="T6" y="T7"/>
                    </a:cxn>
                  </a:cxnLst>
                  <a:rect l="T12" t="T13" r="T14" b="T15"/>
                  <a:pathLst>
                    <a:path w="264" h="120">
                      <a:moveTo>
                        <a:pt x="264" y="0"/>
                      </a:moveTo>
                      <a:lnTo>
                        <a:pt x="0" y="0"/>
                      </a:lnTo>
                      <a:lnTo>
                        <a:pt x="0" y="120"/>
                      </a:lnTo>
                      <a:lnTo>
                        <a:pt x="264" y="120"/>
                      </a:lnTo>
                    </a:path>
                  </a:pathLst>
                </a:custGeom>
                <a:noFill/>
                <a:ln w="190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solidFill>
                      <a:schemeClr val="accent4"/>
                    </a:solidFill>
                  </a:endParaRPr>
                </a:p>
              </p:txBody>
            </p:sp>
            <p:sp>
              <p:nvSpPr>
                <p:cNvPr id="80" name="Freeform 222"/>
                <p:cNvSpPr>
                  <a:spLocks/>
                </p:cNvSpPr>
                <p:nvPr/>
              </p:nvSpPr>
              <p:spPr bwMode="auto">
                <a:xfrm>
                  <a:off x="-937" y="3183"/>
                  <a:ext cx="51" cy="125"/>
                </a:xfrm>
                <a:custGeom>
                  <a:avLst/>
                  <a:gdLst>
                    <a:gd name="T0" fmla="*/ 0 w 264"/>
                    <a:gd name="T1" fmla="*/ 0 h 120"/>
                    <a:gd name="T2" fmla="*/ 0 w 264"/>
                    <a:gd name="T3" fmla="*/ 0 h 120"/>
                    <a:gd name="T4" fmla="*/ 0 w 264"/>
                    <a:gd name="T5" fmla="*/ 272 h 120"/>
                    <a:gd name="T6" fmla="*/ 0 w 264"/>
                    <a:gd name="T7" fmla="*/ 272 h 120"/>
                    <a:gd name="T8" fmla="*/ 0 60000 65536"/>
                    <a:gd name="T9" fmla="*/ 0 60000 65536"/>
                    <a:gd name="T10" fmla="*/ 0 60000 65536"/>
                    <a:gd name="T11" fmla="*/ 0 60000 65536"/>
                    <a:gd name="T12" fmla="*/ 0 w 264"/>
                    <a:gd name="T13" fmla="*/ 0 h 120"/>
                    <a:gd name="T14" fmla="*/ 264 w 264"/>
                    <a:gd name="T15" fmla="*/ 120 h 120"/>
                  </a:gdLst>
                  <a:ahLst/>
                  <a:cxnLst>
                    <a:cxn ang="T8">
                      <a:pos x="T0" y="T1"/>
                    </a:cxn>
                    <a:cxn ang="T9">
                      <a:pos x="T2" y="T3"/>
                    </a:cxn>
                    <a:cxn ang="T10">
                      <a:pos x="T4" y="T5"/>
                    </a:cxn>
                    <a:cxn ang="T11">
                      <a:pos x="T6" y="T7"/>
                    </a:cxn>
                  </a:cxnLst>
                  <a:rect l="T12" t="T13" r="T14" b="T15"/>
                  <a:pathLst>
                    <a:path w="264" h="120">
                      <a:moveTo>
                        <a:pt x="264" y="0"/>
                      </a:moveTo>
                      <a:lnTo>
                        <a:pt x="0" y="0"/>
                      </a:lnTo>
                      <a:lnTo>
                        <a:pt x="0" y="120"/>
                      </a:lnTo>
                      <a:lnTo>
                        <a:pt x="264" y="120"/>
                      </a:lnTo>
                    </a:path>
                  </a:pathLst>
                </a:custGeom>
                <a:noFill/>
                <a:ln w="190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solidFill>
                      <a:schemeClr val="accent4"/>
                    </a:solidFill>
                  </a:endParaRPr>
                </a:p>
              </p:txBody>
            </p:sp>
            <p:sp>
              <p:nvSpPr>
                <p:cNvPr id="81" name="Freeform 223"/>
                <p:cNvSpPr>
                  <a:spLocks/>
                </p:cNvSpPr>
                <p:nvPr/>
              </p:nvSpPr>
              <p:spPr bwMode="auto">
                <a:xfrm>
                  <a:off x="-937" y="3342"/>
                  <a:ext cx="51" cy="125"/>
                </a:xfrm>
                <a:custGeom>
                  <a:avLst/>
                  <a:gdLst>
                    <a:gd name="T0" fmla="*/ 0 w 264"/>
                    <a:gd name="T1" fmla="*/ 0 h 120"/>
                    <a:gd name="T2" fmla="*/ 0 w 264"/>
                    <a:gd name="T3" fmla="*/ 0 h 120"/>
                    <a:gd name="T4" fmla="*/ 0 w 264"/>
                    <a:gd name="T5" fmla="*/ 272 h 120"/>
                    <a:gd name="T6" fmla="*/ 0 w 264"/>
                    <a:gd name="T7" fmla="*/ 272 h 120"/>
                    <a:gd name="T8" fmla="*/ 0 60000 65536"/>
                    <a:gd name="T9" fmla="*/ 0 60000 65536"/>
                    <a:gd name="T10" fmla="*/ 0 60000 65536"/>
                    <a:gd name="T11" fmla="*/ 0 60000 65536"/>
                    <a:gd name="T12" fmla="*/ 0 w 264"/>
                    <a:gd name="T13" fmla="*/ 0 h 120"/>
                    <a:gd name="T14" fmla="*/ 264 w 264"/>
                    <a:gd name="T15" fmla="*/ 120 h 120"/>
                  </a:gdLst>
                  <a:ahLst/>
                  <a:cxnLst>
                    <a:cxn ang="T8">
                      <a:pos x="T0" y="T1"/>
                    </a:cxn>
                    <a:cxn ang="T9">
                      <a:pos x="T2" y="T3"/>
                    </a:cxn>
                    <a:cxn ang="T10">
                      <a:pos x="T4" y="T5"/>
                    </a:cxn>
                    <a:cxn ang="T11">
                      <a:pos x="T6" y="T7"/>
                    </a:cxn>
                  </a:cxnLst>
                  <a:rect l="T12" t="T13" r="T14" b="T15"/>
                  <a:pathLst>
                    <a:path w="264" h="120">
                      <a:moveTo>
                        <a:pt x="264" y="0"/>
                      </a:moveTo>
                      <a:lnTo>
                        <a:pt x="0" y="0"/>
                      </a:lnTo>
                      <a:lnTo>
                        <a:pt x="0" y="120"/>
                      </a:lnTo>
                      <a:lnTo>
                        <a:pt x="264" y="120"/>
                      </a:lnTo>
                    </a:path>
                  </a:pathLst>
                </a:custGeom>
                <a:noFill/>
                <a:ln w="190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solidFill>
                      <a:schemeClr val="accent4"/>
                    </a:solidFill>
                  </a:endParaRPr>
                </a:p>
              </p:txBody>
            </p:sp>
            <p:sp>
              <p:nvSpPr>
                <p:cNvPr id="82" name="Freeform 224"/>
                <p:cNvSpPr>
                  <a:spLocks/>
                </p:cNvSpPr>
                <p:nvPr/>
              </p:nvSpPr>
              <p:spPr bwMode="auto">
                <a:xfrm>
                  <a:off x="-859" y="3057"/>
                  <a:ext cx="63" cy="65"/>
                </a:xfrm>
                <a:custGeom>
                  <a:avLst/>
                  <a:gdLst>
                    <a:gd name="T0" fmla="*/ 0 w 1500"/>
                    <a:gd name="T1" fmla="*/ 0 h 1569"/>
                    <a:gd name="T2" fmla="*/ 0 w 1500"/>
                    <a:gd name="T3" fmla="*/ 0 h 1569"/>
                    <a:gd name="T4" fmla="*/ 0 w 1500"/>
                    <a:gd name="T5" fmla="*/ 0 h 1569"/>
                    <a:gd name="T6" fmla="*/ 0 w 1500"/>
                    <a:gd name="T7" fmla="*/ 0 h 1569"/>
                    <a:gd name="T8" fmla="*/ 0 w 1500"/>
                    <a:gd name="T9" fmla="*/ 0 h 1569"/>
                    <a:gd name="T10" fmla="*/ 0 w 1500"/>
                    <a:gd name="T11" fmla="*/ 0 h 1569"/>
                    <a:gd name="T12" fmla="*/ 0 w 1500"/>
                    <a:gd name="T13" fmla="*/ 0 h 1569"/>
                    <a:gd name="T14" fmla="*/ 0 w 1500"/>
                    <a:gd name="T15" fmla="*/ 0 h 1569"/>
                    <a:gd name="T16" fmla="*/ 0 w 1500"/>
                    <a:gd name="T17" fmla="*/ 0 h 1569"/>
                    <a:gd name="T18" fmla="*/ 0 w 1500"/>
                    <a:gd name="T19" fmla="*/ 0 h 1569"/>
                    <a:gd name="T20" fmla="*/ 0 w 1500"/>
                    <a:gd name="T21" fmla="*/ 0 h 1569"/>
                    <a:gd name="T22" fmla="*/ 0 w 1500"/>
                    <a:gd name="T23" fmla="*/ 0 h 1569"/>
                    <a:gd name="T24" fmla="*/ 0 w 1500"/>
                    <a:gd name="T25" fmla="*/ 0 h 15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0"/>
                    <a:gd name="T40" fmla="*/ 0 h 1569"/>
                    <a:gd name="T41" fmla="*/ 1500 w 1500"/>
                    <a:gd name="T42" fmla="*/ 1569 h 15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0" h="1569">
                      <a:moveTo>
                        <a:pt x="546" y="770"/>
                      </a:moveTo>
                      <a:lnTo>
                        <a:pt x="22" y="0"/>
                      </a:lnTo>
                      <a:lnTo>
                        <a:pt x="426" y="0"/>
                      </a:lnTo>
                      <a:lnTo>
                        <a:pt x="754" y="508"/>
                      </a:lnTo>
                      <a:lnTo>
                        <a:pt x="1085" y="0"/>
                      </a:lnTo>
                      <a:lnTo>
                        <a:pt x="1477" y="0"/>
                      </a:lnTo>
                      <a:lnTo>
                        <a:pt x="952" y="766"/>
                      </a:lnTo>
                      <a:lnTo>
                        <a:pt x="1500" y="1569"/>
                      </a:lnTo>
                      <a:lnTo>
                        <a:pt x="1096" y="1569"/>
                      </a:lnTo>
                      <a:lnTo>
                        <a:pt x="744" y="1030"/>
                      </a:lnTo>
                      <a:lnTo>
                        <a:pt x="390" y="1569"/>
                      </a:lnTo>
                      <a:lnTo>
                        <a:pt x="0" y="1569"/>
                      </a:lnTo>
                      <a:lnTo>
                        <a:pt x="546" y="770"/>
                      </a:lnTo>
                      <a:close/>
                    </a:path>
                  </a:pathLst>
                </a:custGeom>
                <a:solidFill>
                  <a:schemeClr val="bg1"/>
                </a:solidFill>
                <a:ln w="9525">
                  <a:solidFill>
                    <a:schemeClr val="bg1"/>
                  </a:solidFill>
                  <a:round/>
                  <a:headEnd/>
                  <a:tailEnd/>
                </a:ln>
              </p:spPr>
              <p:txBody>
                <a:bodyPr/>
                <a:lstStyle/>
                <a:p>
                  <a:endParaRPr lang="ru-RU">
                    <a:solidFill>
                      <a:schemeClr val="accent4"/>
                    </a:solidFill>
                  </a:endParaRPr>
                </a:p>
              </p:txBody>
            </p:sp>
            <p:sp>
              <p:nvSpPr>
                <p:cNvPr id="83" name="Freeform 225"/>
                <p:cNvSpPr>
                  <a:spLocks/>
                </p:cNvSpPr>
                <p:nvPr/>
              </p:nvSpPr>
              <p:spPr bwMode="auto">
                <a:xfrm>
                  <a:off x="-860" y="3213"/>
                  <a:ext cx="65" cy="65"/>
                </a:xfrm>
                <a:custGeom>
                  <a:avLst/>
                  <a:gdLst>
                    <a:gd name="T0" fmla="*/ 0 w 1549"/>
                    <a:gd name="T1" fmla="*/ 0 h 1569"/>
                    <a:gd name="T2" fmla="*/ 0 w 1549"/>
                    <a:gd name="T3" fmla="*/ 0 h 1569"/>
                    <a:gd name="T4" fmla="*/ 0 w 1549"/>
                    <a:gd name="T5" fmla="*/ 0 h 1569"/>
                    <a:gd name="T6" fmla="*/ 0 w 1549"/>
                    <a:gd name="T7" fmla="*/ 0 h 1569"/>
                    <a:gd name="T8" fmla="*/ 0 w 1549"/>
                    <a:gd name="T9" fmla="*/ 0 h 1569"/>
                    <a:gd name="T10" fmla="*/ 0 w 1549"/>
                    <a:gd name="T11" fmla="*/ 0 h 1569"/>
                    <a:gd name="T12" fmla="*/ 0 w 1549"/>
                    <a:gd name="T13" fmla="*/ 0 h 1569"/>
                    <a:gd name="T14" fmla="*/ 0 w 1549"/>
                    <a:gd name="T15" fmla="*/ 0 h 1569"/>
                    <a:gd name="T16" fmla="*/ 0 w 1549"/>
                    <a:gd name="T17" fmla="*/ 0 h 1569"/>
                    <a:gd name="T18" fmla="*/ 0 w 1549"/>
                    <a:gd name="T19" fmla="*/ 0 h 15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9"/>
                    <a:gd name="T31" fmla="*/ 0 h 1569"/>
                    <a:gd name="T32" fmla="*/ 1549 w 1549"/>
                    <a:gd name="T33" fmla="*/ 1569 h 15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9" h="1569">
                      <a:moveTo>
                        <a:pt x="602" y="950"/>
                      </a:moveTo>
                      <a:lnTo>
                        <a:pt x="0" y="0"/>
                      </a:lnTo>
                      <a:lnTo>
                        <a:pt x="403" y="0"/>
                      </a:lnTo>
                      <a:lnTo>
                        <a:pt x="777" y="629"/>
                      </a:lnTo>
                      <a:lnTo>
                        <a:pt x="1157" y="0"/>
                      </a:lnTo>
                      <a:lnTo>
                        <a:pt x="1549" y="0"/>
                      </a:lnTo>
                      <a:lnTo>
                        <a:pt x="947" y="943"/>
                      </a:lnTo>
                      <a:lnTo>
                        <a:pt x="947" y="1569"/>
                      </a:lnTo>
                      <a:lnTo>
                        <a:pt x="602" y="1569"/>
                      </a:lnTo>
                      <a:lnTo>
                        <a:pt x="602" y="950"/>
                      </a:lnTo>
                      <a:close/>
                    </a:path>
                  </a:pathLst>
                </a:custGeom>
                <a:solidFill>
                  <a:schemeClr val="bg1"/>
                </a:solidFill>
                <a:ln w="9525">
                  <a:solidFill>
                    <a:schemeClr val="bg1"/>
                  </a:solidFill>
                  <a:round/>
                  <a:headEnd/>
                  <a:tailEnd/>
                </a:ln>
              </p:spPr>
              <p:txBody>
                <a:bodyPr/>
                <a:lstStyle/>
                <a:p>
                  <a:endParaRPr lang="ru-RU">
                    <a:solidFill>
                      <a:schemeClr val="accent4"/>
                    </a:solidFill>
                  </a:endParaRPr>
                </a:p>
              </p:txBody>
            </p:sp>
            <p:sp>
              <p:nvSpPr>
                <p:cNvPr id="84" name="Freeform 226"/>
                <p:cNvSpPr>
                  <a:spLocks/>
                </p:cNvSpPr>
                <p:nvPr/>
              </p:nvSpPr>
              <p:spPr bwMode="auto">
                <a:xfrm>
                  <a:off x="-855" y="3379"/>
                  <a:ext cx="55" cy="65"/>
                </a:xfrm>
                <a:custGeom>
                  <a:avLst/>
                  <a:gdLst>
                    <a:gd name="T0" fmla="*/ 0 w 1304"/>
                    <a:gd name="T1" fmla="*/ 0 h 1569"/>
                    <a:gd name="T2" fmla="*/ 0 w 1304"/>
                    <a:gd name="T3" fmla="*/ 0 h 1569"/>
                    <a:gd name="T4" fmla="*/ 0 w 1304"/>
                    <a:gd name="T5" fmla="*/ 0 h 1569"/>
                    <a:gd name="T6" fmla="*/ 0 w 1304"/>
                    <a:gd name="T7" fmla="*/ 0 h 1569"/>
                    <a:gd name="T8" fmla="*/ 0 w 1304"/>
                    <a:gd name="T9" fmla="*/ 0 h 1569"/>
                    <a:gd name="T10" fmla="*/ 0 w 1304"/>
                    <a:gd name="T11" fmla="*/ 0 h 1569"/>
                    <a:gd name="T12" fmla="*/ 0 w 1304"/>
                    <a:gd name="T13" fmla="*/ 0 h 1569"/>
                    <a:gd name="T14" fmla="*/ 0 w 1304"/>
                    <a:gd name="T15" fmla="*/ 0 h 1569"/>
                    <a:gd name="T16" fmla="*/ 0 w 1304"/>
                    <a:gd name="T17" fmla="*/ 0 h 1569"/>
                    <a:gd name="T18" fmla="*/ 0 w 1304"/>
                    <a:gd name="T19" fmla="*/ 0 h 1569"/>
                    <a:gd name="T20" fmla="*/ 0 w 1304"/>
                    <a:gd name="T21" fmla="*/ 0 h 15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4"/>
                    <a:gd name="T34" fmla="*/ 0 h 1569"/>
                    <a:gd name="T35" fmla="*/ 1304 w 1304"/>
                    <a:gd name="T36" fmla="*/ 1569 h 15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4" h="1569">
                      <a:moveTo>
                        <a:pt x="0" y="1306"/>
                      </a:moveTo>
                      <a:lnTo>
                        <a:pt x="863" y="303"/>
                      </a:lnTo>
                      <a:lnTo>
                        <a:pt x="26" y="303"/>
                      </a:lnTo>
                      <a:lnTo>
                        <a:pt x="26" y="0"/>
                      </a:lnTo>
                      <a:lnTo>
                        <a:pt x="1304" y="0"/>
                      </a:lnTo>
                      <a:lnTo>
                        <a:pt x="1304" y="262"/>
                      </a:lnTo>
                      <a:lnTo>
                        <a:pt x="442" y="1266"/>
                      </a:lnTo>
                      <a:lnTo>
                        <a:pt x="1304" y="1266"/>
                      </a:lnTo>
                      <a:lnTo>
                        <a:pt x="1304" y="1569"/>
                      </a:lnTo>
                      <a:lnTo>
                        <a:pt x="0" y="1569"/>
                      </a:lnTo>
                      <a:lnTo>
                        <a:pt x="0" y="1306"/>
                      </a:lnTo>
                      <a:close/>
                    </a:path>
                  </a:pathLst>
                </a:custGeom>
                <a:solidFill>
                  <a:schemeClr val="bg1"/>
                </a:solidFill>
                <a:ln w="9525">
                  <a:solidFill>
                    <a:schemeClr val="bg1"/>
                  </a:solidFill>
                  <a:round/>
                  <a:headEnd/>
                  <a:tailEnd/>
                </a:ln>
              </p:spPr>
              <p:txBody>
                <a:bodyPr/>
                <a:lstStyle/>
                <a:p>
                  <a:endParaRPr lang="ru-RU">
                    <a:solidFill>
                      <a:schemeClr val="accent4"/>
                    </a:solidFill>
                  </a:endParaRPr>
                </a:p>
              </p:txBody>
            </p:sp>
          </p:grpSp>
        </p:grpSp>
        <p:sp>
          <p:nvSpPr>
            <p:cNvPr id="74" name="Text Box 105">
              <a:hlinkClick r:id="rId3" action="ppaction://hlinksldjump"/>
            </p:cNvPr>
            <p:cNvSpPr txBox="1">
              <a:spLocks noChangeArrowheads="1"/>
            </p:cNvSpPr>
            <p:nvPr/>
          </p:nvSpPr>
          <p:spPr bwMode="auto">
            <a:xfrm>
              <a:off x="6597841" y="1588496"/>
              <a:ext cx="1564223" cy="36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spcBef>
                  <a:spcPct val="50000"/>
                </a:spcBef>
              </a:pPr>
              <a:r>
                <a:rPr lang="en-US" sz="1200" dirty="0">
                  <a:solidFill>
                    <a:schemeClr val="accent4"/>
                  </a:solidFill>
                  <a:ea typeface="ＭＳ Ｐゴシック" pitchFamily="34" charset="-128"/>
                </a:rPr>
                <a:t>Management &amp; Administration</a:t>
              </a:r>
            </a:p>
          </p:txBody>
        </p:sp>
      </p:grpSp>
      <p:grpSp>
        <p:nvGrpSpPr>
          <p:cNvPr id="87" name="Group 272"/>
          <p:cNvGrpSpPr>
            <a:grpSpLocks/>
          </p:cNvGrpSpPr>
          <p:nvPr/>
        </p:nvGrpSpPr>
        <p:grpSpPr bwMode="auto">
          <a:xfrm>
            <a:off x="1781175" y="3689350"/>
            <a:ext cx="2279650" cy="465138"/>
            <a:chOff x="1692320" y="3491698"/>
            <a:chExt cx="2279179" cy="465849"/>
          </a:xfrm>
        </p:grpSpPr>
        <p:cxnSp>
          <p:nvCxnSpPr>
            <p:cNvPr id="88" name="Straight Connector 66"/>
            <p:cNvCxnSpPr/>
            <p:nvPr/>
          </p:nvCxnSpPr>
          <p:spPr bwMode="auto">
            <a:xfrm>
              <a:off x="2158169" y="3724623"/>
              <a:ext cx="1813330" cy="28511"/>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none" w="sm" len="sm"/>
            </a:ln>
            <a:effectLst/>
          </p:spPr>
        </p:cxnSp>
        <p:pic>
          <p:nvPicPr>
            <p:cNvPr id="89" name="Picture 86" descr="SMS"/>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692320" y="3491698"/>
              <a:ext cx="465849" cy="465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0" name="Group 271"/>
          <p:cNvGrpSpPr>
            <a:grpSpLocks/>
          </p:cNvGrpSpPr>
          <p:nvPr/>
        </p:nvGrpSpPr>
        <p:grpSpPr bwMode="auto">
          <a:xfrm>
            <a:off x="1765300" y="2974975"/>
            <a:ext cx="2322513" cy="703263"/>
            <a:chOff x="1676398" y="2777327"/>
            <a:chExt cx="2322396" cy="702852"/>
          </a:xfrm>
        </p:grpSpPr>
        <p:cxnSp>
          <p:nvCxnSpPr>
            <p:cNvPr id="91" name="Straight Connector 61"/>
            <p:cNvCxnSpPr/>
            <p:nvPr/>
          </p:nvCxnSpPr>
          <p:spPr bwMode="auto">
            <a:xfrm>
              <a:off x="2171698" y="3024977"/>
              <a:ext cx="1827096" cy="455202"/>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none" w="sm" len="sm"/>
            </a:ln>
            <a:effectLst/>
          </p:spPr>
        </p:cxnSp>
        <p:pic>
          <p:nvPicPr>
            <p:cNvPr id="92" name="Picture 81" descr="1195445181899094722molumen_phone_icon">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676398" y="2777327"/>
              <a:ext cx="49530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3" name="Text Box 168"/>
          <p:cNvSpPr txBox="1">
            <a:spLocks noChangeArrowheads="1"/>
          </p:cNvSpPr>
          <p:nvPr/>
        </p:nvSpPr>
        <p:spPr bwMode="auto">
          <a:xfrm>
            <a:off x="1619250" y="5740400"/>
            <a:ext cx="1114425"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r>
              <a:rPr lang="en-US" sz="1000" b="1">
                <a:solidFill>
                  <a:srgbClr val="C00000"/>
                </a:solidFill>
                <a:ea typeface="ＭＳ Ｐゴシック" pitchFamily="34" charset="-128"/>
              </a:rPr>
              <a:t>Instant Messaging</a:t>
            </a:r>
          </a:p>
        </p:txBody>
      </p:sp>
      <p:pic>
        <p:nvPicPr>
          <p:cNvPr id="94" name="Picture 66" descr="iPhone"/>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714500" y="5303838"/>
            <a:ext cx="658813"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5" name="Straight Connector 253"/>
          <p:cNvCxnSpPr/>
          <p:nvPr/>
        </p:nvCxnSpPr>
        <p:spPr bwMode="auto">
          <a:xfrm flipV="1">
            <a:off x="2372657" y="4334925"/>
            <a:ext cx="1715904" cy="1189560"/>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none" w="sm" len="sm"/>
          </a:ln>
          <a:effectLst/>
        </p:spPr>
      </p:cxnSp>
      <p:sp>
        <p:nvSpPr>
          <p:cNvPr id="96" name="Rectangle 2"/>
          <p:cNvSpPr txBox="1">
            <a:spLocks noChangeArrowheads="1"/>
          </p:cNvSpPr>
          <p:nvPr/>
        </p:nvSpPr>
        <p:spPr bwMode="auto">
          <a:xfrm>
            <a:off x="3832225" y="6392574"/>
            <a:ext cx="1855788"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r>
              <a:rPr lang="en-US" sz="1400" dirty="0">
                <a:solidFill>
                  <a:schemeClr val="accent1"/>
                </a:solidFill>
                <a:latin typeface="Arial Black" pitchFamily="34" charset="0"/>
              </a:rPr>
              <a:t>Business Applications</a:t>
            </a:r>
          </a:p>
        </p:txBody>
      </p:sp>
      <p:sp>
        <p:nvSpPr>
          <p:cNvPr id="97" name="Rectangle 2"/>
          <p:cNvSpPr txBox="1">
            <a:spLocks noChangeArrowheads="1"/>
          </p:cNvSpPr>
          <p:nvPr/>
        </p:nvSpPr>
        <p:spPr bwMode="auto">
          <a:xfrm>
            <a:off x="7164388" y="4005263"/>
            <a:ext cx="1270000"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r>
              <a:rPr lang="en-US" sz="1400">
                <a:solidFill>
                  <a:schemeClr val="accent1"/>
                </a:solidFill>
                <a:latin typeface="Arial Black" pitchFamily="34" charset="0"/>
              </a:rPr>
              <a:t>Customer Service</a:t>
            </a:r>
          </a:p>
        </p:txBody>
      </p:sp>
      <p:cxnSp>
        <p:nvCxnSpPr>
          <p:cNvPr id="98" name="Straight Connector 314"/>
          <p:cNvCxnSpPr/>
          <p:nvPr/>
        </p:nvCxnSpPr>
        <p:spPr bwMode="auto">
          <a:xfrm rot="10800000" flipV="1">
            <a:off x="5270965" y="3739928"/>
            <a:ext cx="1221795" cy="7680"/>
          </a:xfrm>
          <a:prstGeom prst="line">
            <a:avLst/>
          </a:prstGeom>
          <a:solidFill>
            <a:schemeClr val="accent1"/>
          </a:solidFill>
          <a:ln w="76200" cap="rnd" cmpd="sng" algn="ctr">
            <a:gradFill flip="none" rotWithShape="1">
              <a:gsLst>
                <a:gs pos="0">
                  <a:srgbClr val="002060"/>
                </a:gs>
                <a:gs pos="100000">
                  <a:schemeClr val="accent1">
                    <a:alpha val="0"/>
                  </a:schemeClr>
                </a:gs>
              </a:gsLst>
              <a:lin ang="10800000" scaled="1"/>
              <a:tileRect/>
            </a:gradFill>
            <a:prstDash val="solid"/>
            <a:round/>
            <a:headEnd type="none" w="med" len="med"/>
            <a:tailEnd type="none" w="sm" len="sm"/>
          </a:ln>
          <a:effectLst/>
        </p:spPr>
      </p:cxnSp>
      <p:grpSp>
        <p:nvGrpSpPr>
          <p:cNvPr id="99" name="Group 339"/>
          <p:cNvGrpSpPr>
            <a:grpSpLocks/>
          </p:cNvGrpSpPr>
          <p:nvPr/>
        </p:nvGrpSpPr>
        <p:grpSpPr bwMode="auto">
          <a:xfrm>
            <a:off x="5270500" y="3800475"/>
            <a:ext cx="3230563" cy="2576513"/>
            <a:chOff x="5163673" y="3729319"/>
            <a:chExt cx="3229715" cy="2575436"/>
          </a:xfrm>
        </p:grpSpPr>
        <p:grpSp>
          <p:nvGrpSpPr>
            <p:cNvPr id="100" name="Group 211"/>
            <p:cNvGrpSpPr>
              <a:grpSpLocks noChangeAspect="1"/>
            </p:cNvGrpSpPr>
            <p:nvPr/>
          </p:nvGrpSpPr>
          <p:grpSpPr bwMode="auto">
            <a:xfrm>
              <a:off x="6271458" y="4702051"/>
              <a:ext cx="811302" cy="880995"/>
              <a:chOff x="1451" y="1784"/>
              <a:chExt cx="813" cy="883"/>
            </a:xfrm>
          </p:grpSpPr>
          <p:grpSp>
            <p:nvGrpSpPr>
              <p:cNvPr id="119" name="Group 17"/>
              <p:cNvGrpSpPr>
                <a:grpSpLocks noChangeAspect="1"/>
              </p:cNvGrpSpPr>
              <p:nvPr/>
            </p:nvGrpSpPr>
            <p:grpSpPr bwMode="auto">
              <a:xfrm>
                <a:off x="1451" y="1784"/>
                <a:ext cx="813" cy="883"/>
                <a:chOff x="-1770" y="1488"/>
                <a:chExt cx="868" cy="868"/>
              </a:xfrm>
            </p:grpSpPr>
            <p:sp>
              <p:nvSpPr>
                <p:cNvPr id="121" name="Oval 18"/>
                <p:cNvSpPr>
                  <a:spLocks noChangeAspect="1" noChangeArrowheads="1"/>
                </p:cNvSpPr>
                <p:nvPr/>
              </p:nvSpPr>
              <p:spPr bwMode="auto">
                <a:xfrm>
                  <a:off x="-1770" y="1488"/>
                  <a:ext cx="868" cy="868"/>
                </a:xfrm>
                <a:prstGeom prst="ellipse">
                  <a:avLst/>
                </a:prstGeom>
                <a:solidFill>
                  <a:schemeClr val="bg1">
                    <a:alpha val="59999"/>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endParaRPr lang="ga-IE"/>
                </a:p>
              </p:txBody>
            </p:sp>
            <p:sp>
              <p:nvSpPr>
                <p:cNvPr id="122" name="Oval 19"/>
                <p:cNvSpPr>
                  <a:spLocks noChangeAspect="1" noChangeArrowheads="1"/>
                </p:cNvSpPr>
                <p:nvPr/>
              </p:nvSpPr>
              <p:spPr bwMode="auto">
                <a:xfrm>
                  <a:off x="-1720" y="1538"/>
                  <a:ext cx="768" cy="768"/>
                </a:xfrm>
                <a:prstGeom prst="ellipse">
                  <a:avLst/>
                </a:prstGeom>
                <a:solidFill>
                  <a:schemeClr val="hlink">
                    <a:alpha val="61960"/>
                  </a:schemeClr>
                </a:solidFill>
                <a:ln w="6350" algn="ctr">
                  <a:solidFill>
                    <a:schemeClr val="hlink"/>
                  </a:solidFill>
                  <a:round/>
                  <a:headEnd/>
                  <a:tailEnd/>
                </a:ln>
              </p:spPr>
              <p:txBody>
                <a:bodyPr wrap="none" anchor="ctr"/>
                <a:lstStyle/>
                <a:p>
                  <a:endParaRPr lang="ga-IE"/>
                </a:p>
              </p:txBody>
            </p:sp>
            <p:sp>
              <p:nvSpPr>
                <p:cNvPr id="123" name="Oval 20"/>
                <p:cNvSpPr>
                  <a:spLocks noChangeAspect="1" noChangeArrowheads="1"/>
                </p:cNvSpPr>
                <p:nvPr/>
              </p:nvSpPr>
              <p:spPr bwMode="auto">
                <a:xfrm>
                  <a:off x="-1675" y="1583"/>
                  <a:ext cx="678" cy="678"/>
                </a:xfrm>
                <a:prstGeom prst="ellipse">
                  <a:avLst/>
                </a:prstGeom>
                <a:gradFill rotWithShape="1">
                  <a:gsLst>
                    <a:gs pos="0">
                      <a:schemeClr val="accent1"/>
                    </a:gs>
                    <a:gs pos="100000">
                      <a:schemeClr val="hlink"/>
                    </a:gs>
                  </a:gsLst>
                  <a:lin ang="5400000" scaled="1"/>
                </a:gradFill>
                <a:ln w="19050" algn="ctr">
                  <a:solidFill>
                    <a:schemeClr val="hlink"/>
                  </a:solidFill>
                  <a:round/>
                  <a:headEnd/>
                  <a:tailEnd/>
                </a:ln>
              </p:spPr>
              <p:txBody>
                <a:bodyPr wrap="none" anchor="ctr"/>
                <a:lstStyle/>
                <a:p>
                  <a:endParaRPr lang="ga-IE"/>
                </a:p>
              </p:txBody>
            </p:sp>
            <p:sp>
              <p:nvSpPr>
                <p:cNvPr id="124" name="Oval 21"/>
                <p:cNvSpPr>
                  <a:spLocks noChangeAspect="1" noChangeArrowheads="1"/>
                </p:cNvSpPr>
                <p:nvPr/>
              </p:nvSpPr>
              <p:spPr bwMode="auto">
                <a:xfrm>
                  <a:off x="-1585" y="1622"/>
                  <a:ext cx="498" cy="346"/>
                </a:xfrm>
                <a:prstGeom prst="ellipse">
                  <a:avLst/>
                </a:prstGeom>
                <a:gradFill rotWithShape="1">
                  <a:gsLst>
                    <a:gs pos="0">
                      <a:srgbClr val="FFFFFF">
                        <a:alpha val="35001"/>
                      </a:srgbClr>
                    </a:gs>
                    <a:gs pos="100000">
                      <a:srgbClr val="000000">
                        <a:alpha val="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73025" tIns="36511" rIns="73025" bIns="36511" anchor="ctr"/>
                <a:lstStyle/>
                <a:p>
                  <a:endParaRPr lang="ga-IE"/>
                </a:p>
              </p:txBody>
            </p:sp>
          </p:grpSp>
          <p:pic>
            <p:nvPicPr>
              <p:cNvPr id="120" name="Picture 22" descr="silhouette_CROP"/>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670" y="1993"/>
                <a:ext cx="345" cy="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1" name="Text Box 110"/>
            <p:cNvSpPr txBox="1">
              <a:spLocks noChangeArrowheads="1"/>
            </p:cNvSpPr>
            <p:nvPr/>
          </p:nvSpPr>
          <p:spPr bwMode="auto">
            <a:xfrm>
              <a:off x="6295883" y="5569068"/>
              <a:ext cx="85099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r>
                <a:rPr lang="en-US" sz="1400" b="1">
                  <a:solidFill>
                    <a:srgbClr val="C00000"/>
                  </a:solidFill>
                </a:rPr>
                <a:t>Expert</a:t>
              </a:r>
            </a:p>
            <a:p>
              <a:pPr algn="ctr" eaLnBrk="1" hangingPunct="1"/>
              <a:r>
                <a:rPr lang="en-US" sz="1400" b="1">
                  <a:solidFill>
                    <a:srgbClr val="C00000"/>
                  </a:solidFill>
                </a:rPr>
                <a:t>Assist</a:t>
              </a:r>
            </a:p>
          </p:txBody>
        </p:sp>
        <p:grpSp>
          <p:nvGrpSpPr>
            <p:cNvPr id="102" name="Group 211"/>
            <p:cNvGrpSpPr>
              <a:grpSpLocks noChangeAspect="1"/>
            </p:cNvGrpSpPr>
            <p:nvPr/>
          </p:nvGrpSpPr>
          <p:grpSpPr bwMode="auto">
            <a:xfrm>
              <a:off x="6901538" y="4854451"/>
              <a:ext cx="811302" cy="880995"/>
              <a:chOff x="1451" y="1784"/>
              <a:chExt cx="813" cy="883"/>
            </a:xfrm>
          </p:grpSpPr>
          <p:grpSp>
            <p:nvGrpSpPr>
              <p:cNvPr id="113" name="Group 17"/>
              <p:cNvGrpSpPr>
                <a:grpSpLocks noChangeAspect="1"/>
              </p:cNvGrpSpPr>
              <p:nvPr/>
            </p:nvGrpSpPr>
            <p:grpSpPr bwMode="auto">
              <a:xfrm>
                <a:off x="1451" y="1784"/>
                <a:ext cx="813" cy="883"/>
                <a:chOff x="-1770" y="1488"/>
                <a:chExt cx="868" cy="868"/>
              </a:xfrm>
            </p:grpSpPr>
            <p:sp>
              <p:nvSpPr>
                <p:cNvPr id="115" name="Oval 18"/>
                <p:cNvSpPr>
                  <a:spLocks noChangeAspect="1" noChangeArrowheads="1"/>
                </p:cNvSpPr>
                <p:nvPr/>
              </p:nvSpPr>
              <p:spPr bwMode="auto">
                <a:xfrm>
                  <a:off x="-1770" y="1488"/>
                  <a:ext cx="868" cy="868"/>
                </a:xfrm>
                <a:prstGeom prst="ellipse">
                  <a:avLst/>
                </a:prstGeom>
                <a:solidFill>
                  <a:schemeClr val="bg1">
                    <a:alpha val="59999"/>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endParaRPr lang="ga-IE"/>
                </a:p>
              </p:txBody>
            </p:sp>
            <p:sp>
              <p:nvSpPr>
                <p:cNvPr id="116" name="Oval 19"/>
                <p:cNvSpPr>
                  <a:spLocks noChangeAspect="1" noChangeArrowheads="1"/>
                </p:cNvSpPr>
                <p:nvPr/>
              </p:nvSpPr>
              <p:spPr bwMode="auto">
                <a:xfrm>
                  <a:off x="-1720" y="1538"/>
                  <a:ext cx="768" cy="768"/>
                </a:xfrm>
                <a:prstGeom prst="ellipse">
                  <a:avLst/>
                </a:prstGeom>
                <a:solidFill>
                  <a:schemeClr val="hlink">
                    <a:alpha val="61960"/>
                  </a:schemeClr>
                </a:solidFill>
                <a:ln w="6350" algn="ctr">
                  <a:solidFill>
                    <a:schemeClr val="hlink"/>
                  </a:solidFill>
                  <a:round/>
                  <a:headEnd/>
                  <a:tailEnd/>
                </a:ln>
              </p:spPr>
              <p:txBody>
                <a:bodyPr wrap="none" anchor="ctr"/>
                <a:lstStyle/>
                <a:p>
                  <a:endParaRPr lang="ga-IE"/>
                </a:p>
              </p:txBody>
            </p:sp>
            <p:sp>
              <p:nvSpPr>
                <p:cNvPr id="117" name="Oval 20"/>
                <p:cNvSpPr>
                  <a:spLocks noChangeAspect="1" noChangeArrowheads="1"/>
                </p:cNvSpPr>
                <p:nvPr/>
              </p:nvSpPr>
              <p:spPr bwMode="auto">
                <a:xfrm>
                  <a:off x="-1675" y="1583"/>
                  <a:ext cx="678" cy="678"/>
                </a:xfrm>
                <a:prstGeom prst="ellipse">
                  <a:avLst/>
                </a:prstGeom>
                <a:gradFill rotWithShape="1">
                  <a:gsLst>
                    <a:gs pos="0">
                      <a:schemeClr val="accent1"/>
                    </a:gs>
                    <a:gs pos="100000">
                      <a:schemeClr val="hlink"/>
                    </a:gs>
                  </a:gsLst>
                  <a:lin ang="5400000" scaled="1"/>
                </a:gradFill>
                <a:ln w="19050" algn="ctr">
                  <a:solidFill>
                    <a:schemeClr val="hlink"/>
                  </a:solidFill>
                  <a:round/>
                  <a:headEnd/>
                  <a:tailEnd/>
                </a:ln>
              </p:spPr>
              <p:txBody>
                <a:bodyPr wrap="none" anchor="ctr"/>
                <a:lstStyle/>
                <a:p>
                  <a:endParaRPr lang="ga-IE"/>
                </a:p>
              </p:txBody>
            </p:sp>
            <p:sp>
              <p:nvSpPr>
                <p:cNvPr id="118" name="Oval 21"/>
                <p:cNvSpPr>
                  <a:spLocks noChangeAspect="1" noChangeArrowheads="1"/>
                </p:cNvSpPr>
                <p:nvPr/>
              </p:nvSpPr>
              <p:spPr bwMode="auto">
                <a:xfrm>
                  <a:off x="-1585" y="1622"/>
                  <a:ext cx="498" cy="346"/>
                </a:xfrm>
                <a:prstGeom prst="ellipse">
                  <a:avLst/>
                </a:prstGeom>
                <a:gradFill rotWithShape="1">
                  <a:gsLst>
                    <a:gs pos="0">
                      <a:srgbClr val="FFFFFF">
                        <a:alpha val="35001"/>
                      </a:srgbClr>
                    </a:gs>
                    <a:gs pos="100000">
                      <a:srgbClr val="000000">
                        <a:alpha val="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73025" tIns="36511" rIns="73025" bIns="36511" anchor="ctr"/>
                <a:lstStyle/>
                <a:p>
                  <a:endParaRPr lang="ga-IE"/>
                </a:p>
              </p:txBody>
            </p:sp>
          </p:grpSp>
          <p:pic>
            <p:nvPicPr>
              <p:cNvPr id="114" name="Picture 22" descr="silhouette_CROP"/>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670" y="1993"/>
                <a:ext cx="345" cy="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3" name="Text Box 110"/>
            <p:cNvSpPr txBox="1">
              <a:spLocks noChangeArrowheads="1"/>
            </p:cNvSpPr>
            <p:nvPr/>
          </p:nvSpPr>
          <p:spPr bwMode="auto">
            <a:xfrm>
              <a:off x="6925963" y="5721468"/>
              <a:ext cx="85099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r>
                <a:rPr lang="en-US" sz="1400" b="1">
                  <a:solidFill>
                    <a:srgbClr val="C00000"/>
                  </a:solidFill>
                </a:rPr>
                <a:t>Expert</a:t>
              </a:r>
            </a:p>
            <a:p>
              <a:pPr algn="ctr" eaLnBrk="1" hangingPunct="1"/>
              <a:r>
                <a:rPr lang="en-US" sz="1400" b="1">
                  <a:solidFill>
                    <a:srgbClr val="C00000"/>
                  </a:solidFill>
                </a:rPr>
                <a:t>Assist</a:t>
              </a:r>
            </a:p>
          </p:txBody>
        </p:sp>
        <p:grpSp>
          <p:nvGrpSpPr>
            <p:cNvPr id="104" name="Group 211"/>
            <p:cNvGrpSpPr>
              <a:grpSpLocks noChangeAspect="1"/>
            </p:cNvGrpSpPr>
            <p:nvPr/>
          </p:nvGrpSpPr>
          <p:grpSpPr bwMode="auto">
            <a:xfrm>
              <a:off x="7517970" y="5006851"/>
              <a:ext cx="811302" cy="880995"/>
              <a:chOff x="1451" y="1784"/>
              <a:chExt cx="813" cy="883"/>
            </a:xfrm>
          </p:grpSpPr>
          <p:grpSp>
            <p:nvGrpSpPr>
              <p:cNvPr id="107" name="Group 17"/>
              <p:cNvGrpSpPr>
                <a:grpSpLocks noChangeAspect="1"/>
              </p:cNvGrpSpPr>
              <p:nvPr/>
            </p:nvGrpSpPr>
            <p:grpSpPr bwMode="auto">
              <a:xfrm>
                <a:off x="1451" y="1784"/>
                <a:ext cx="813" cy="883"/>
                <a:chOff x="-1770" y="1488"/>
                <a:chExt cx="868" cy="868"/>
              </a:xfrm>
            </p:grpSpPr>
            <p:sp>
              <p:nvSpPr>
                <p:cNvPr id="109" name="Oval 18"/>
                <p:cNvSpPr>
                  <a:spLocks noChangeAspect="1" noChangeArrowheads="1"/>
                </p:cNvSpPr>
                <p:nvPr/>
              </p:nvSpPr>
              <p:spPr bwMode="auto">
                <a:xfrm>
                  <a:off x="-1770" y="1488"/>
                  <a:ext cx="868" cy="868"/>
                </a:xfrm>
                <a:prstGeom prst="ellipse">
                  <a:avLst/>
                </a:prstGeom>
                <a:solidFill>
                  <a:schemeClr val="bg1">
                    <a:alpha val="59999"/>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endParaRPr lang="ga-IE"/>
                </a:p>
              </p:txBody>
            </p:sp>
            <p:sp>
              <p:nvSpPr>
                <p:cNvPr id="110" name="Oval 19"/>
                <p:cNvSpPr>
                  <a:spLocks noChangeAspect="1" noChangeArrowheads="1"/>
                </p:cNvSpPr>
                <p:nvPr/>
              </p:nvSpPr>
              <p:spPr bwMode="auto">
                <a:xfrm>
                  <a:off x="-1720" y="1538"/>
                  <a:ext cx="768" cy="768"/>
                </a:xfrm>
                <a:prstGeom prst="ellipse">
                  <a:avLst/>
                </a:prstGeom>
                <a:solidFill>
                  <a:schemeClr val="hlink">
                    <a:alpha val="61960"/>
                  </a:schemeClr>
                </a:solidFill>
                <a:ln w="6350" algn="ctr">
                  <a:solidFill>
                    <a:schemeClr val="hlink"/>
                  </a:solidFill>
                  <a:round/>
                  <a:headEnd/>
                  <a:tailEnd/>
                </a:ln>
              </p:spPr>
              <p:txBody>
                <a:bodyPr wrap="none" anchor="ctr"/>
                <a:lstStyle/>
                <a:p>
                  <a:endParaRPr lang="ga-IE"/>
                </a:p>
              </p:txBody>
            </p:sp>
            <p:sp>
              <p:nvSpPr>
                <p:cNvPr id="111" name="Oval 20"/>
                <p:cNvSpPr>
                  <a:spLocks noChangeAspect="1" noChangeArrowheads="1"/>
                </p:cNvSpPr>
                <p:nvPr/>
              </p:nvSpPr>
              <p:spPr bwMode="auto">
                <a:xfrm>
                  <a:off x="-1675" y="1583"/>
                  <a:ext cx="678" cy="678"/>
                </a:xfrm>
                <a:prstGeom prst="ellipse">
                  <a:avLst/>
                </a:prstGeom>
                <a:gradFill rotWithShape="1">
                  <a:gsLst>
                    <a:gs pos="0">
                      <a:schemeClr val="accent1"/>
                    </a:gs>
                    <a:gs pos="100000">
                      <a:schemeClr val="hlink"/>
                    </a:gs>
                  </a:gsLst>
                  <a:lin ang="5400000" scaled="1"/>
                </a:gradFill>
                <a:ln w="19050" algn="ctr">
                  <a:solidFill>
                    <a:schemeClr val="hlink"/>
                  </a:solidFill>
                  <a:round/>
                  <a:headEnd/>
                  <a:tailEnd/>
                </a:ln>
              </p:spPr>
              <p:txBody>
                <a:bodyPr wrap="none" anchor="ctr"/>
                <a:lstStyle/>
                <a:p>
                  <a:endParaRPr lang="ga-IE"/>
                </a:p>
              </p:txBody>
            </p:sp>
            <p:sp>
              <p:nvSpPr>
                <p:cNvPr id="112" name="Oval 21"/>
                <p:cNvSpPr>
                  <a:spLocks noChangeAspect="1" noChangeArrowheads="1"/>
                </p:cNvSpPr>
                <p:nvPr/>
              </p:nvSpPr>
              <p:spPr bwMode="auto">
                <a:xfrm>
                  <a:off x="-1585" y="1622"/>
                  <a:ext cx="498" cy="346"/>
                </a:xfrm>
                <a:prstGeom prst="ellipse">
                  <a:avLst/>
                </a:prstGeom>
                <a:gradFill rotWithShape="1">
                  <a:gsLst>
                    <a:gs pos="0">
                      <a:srgbClr val="FFFFFF">
                        <a:alpha val="35001"/>
                      </a:srgbClr>
                    </a:gs>
                    <a:gs pos="100000">
                      <a:srgbClr val="000000">
                        <a:alpha val="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73025" tIns="36511" rIns="73025" bIns="36511" anchor="ctr"/>
                <a:lstStyle/>
                <a:p>
                  <a:endParaRPr lang="ga-IE"/>
                </a:p>
              </p:txBody>
            </p:sp>
          </p:grpSp>
          <p:pic>
            <p:nvPicPr>
              <p:cNvPr id="108" name="Picture 22" descr="silhouette_CROP"/>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670" y="1993"/>
                <a:ext cx="345" cy="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5" name="Text Box 110"/>
            <p:cNvSpPr txBox="1">
              <a:spLocks noChangeArrowheads="1"/>
            </p:cNvSpPr>
            <p:nvPr/>
          </p:nvSpPr>
          <p:spPr bwMode="auto">
            <a:xfrm>
              <a:off x="7542395" y="5873868"/>
              <a:ext cx="85099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r>
                <a:rPr lang="en-US" sz="1400" b="1">
                  <a:solidFill>
                    <a:srgbClr val="C00000"/>
                  </a:solidFill>
                </a:rPr>
                <a:t>Expert</a:t>
              </a:r>
            </a:p>
            <a:p>
              <a:pPr algn="ctr" eaLnBrk="1" hangingPunct="1"/>
              <a:r>
                <a:rPr lang="en-US" sz="1400" b="1">
                  <a:solidFill>
                    <a:srgbClr val="C00000"/>
                  </a:solidFill>
                </a:rPr>
                <a:t>Assist</a:t>
              </a:r>
            </a:p>
          </p:txBody>
        </p:sp>
        <p:cxnSp>
          <p:nvCxnSpPr>
            <p:cNvPr id="106" name="Straight Connector 333"/>
            <p:cNvCxnSpPr/>
            <p:nvPr/>
          </p:nvCxnSpPr>
          <p:spPr bwMode="auto">
            <a:xfrm rot="16200000" flipV="1">
              <a:off x="5109884" y="3783108"/>
              <a:ext cx="1272987" cy="1165410"/>
            </a:xfrm>
            <a:prstGeom prst="line">
              <a:avLst/>
            </a:prstGeom>
            <a:solidFill>
              <a:schemeClr val="accent1"/>
            </a:solidFill>
            <a:ln w="76200" cap="rnd" cmpd="sng" algn="ctr">
              <a:gradFill flip="none" rotWithShape="1">
                <a:gsLst>
                  <a:gs pos="0">
                    <a:srgbClr val="002060"/>
                  </a:gs>
                  <a:gs pos="100000">
                    <a:schemeClr val="accent1">
                      <a:alpha val="0"/>
                    </a:schemeClr>
                  </a:gs>
                </a:gsLst>
                <a:lin ang="10800000" scaled="1"/>
                <a:tileRect/>
              </a:gradFill>
              <a:prstDash val="solid"/>
              <a:round/>
              <a:headEnd type="none" w="med" len="med"/>
              <a:tailEnd type="none" w="sm" len="sm"/>
            </a:ln>
            <a:effectLst/>
          </p:spPr>
        </p:cxnSp>
      </p:grpSp>
      <p:cxnSp>
        <p:nvCxnSpPr>
          <p:cNvPr id="125" name="Straight Connector 345"/>
          <p:cNvCxnSpPr/>
          <p:nvPr/>
        </p:nvCxnSpPr>
        <p:spPr bwMode="auto">
          <a:xfrm flipV="1">
            <a:off x="2363106" y="4527317"/>
            <a:ext cx="1939949" cy="1645047"/>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none" w="sm" len="sm"/>
          </a:ln>
          <a:effectLst/>
        </p:spPr>
      </p:cxnSp>
      <p:pic>
        <p:nvPicPr>
          <p:cNvPr id="126" name="Picture 5" descr="Q:\Fabio\Dunkin\2010\2010 Global Franchisee Convention\Presentations\John Costello\Untitled-1.png"/>
          <p:cNvPicPr>
            <a:picLocks noChangeAspect="1" noChangeArrowheads="1"/>
          </p:cNvPicPr>
          <p:nvPr/>
        </p:nvPicPr>
        <p:blipFill>
          <a:blip r:embed="rId16" cstate="print"/>
          <a:srcRect/>
          <a:stretch>
            <a:fillRect/>
          </a:stretch>
        </p:blipFill>
        <p:spPr bwMode="auto">
          <a:xfrm>
            <a:off x="1714500" y="5945188"/>
            <a:ext cx="892175" cy="336550"/>
          </a:xfrm>
          <a:prstGeom prst="rect">
            <a:avLst/>
          </a:prstGeom>
          <a:noFill/>
          <a:effectLst>
            <a:outerShdw blurRad="50800" dist="38100" dir="2700000" algn="tl" rotWithShape="0">
              <a:prstClr val="black">
                <a:alpha val="40000"/>
              </a:prstClr>
            </a:outerShdw>
          </a:effectLst>
        </p:spPr>
      </p:pic>
      <p:pic>
        <p:nvPicPr>
          <p:cNvPr id="127" name="Picture 9" descr="C:\Documents and Settings\rgould\Desktop\Twitter.png"/>
          <p:cNvPicPr>
            <a:picLocks noChangeAspect="1" noChangeArrowheads="1"/>
          </p:cNvPicPr>
          <p:nvPr/>
        </p:nvPicPr>
        <p:blipFill>
          <a:blip r:embed="rId17" cstate="print"/>
          <a:srcRect/>
          <a:stretch>
            <a:fillRect/>
          </a:stretch>
        </p:blipFill>
        <p:spPr bwMode="auto">
          <a:xfrm>
            <a:off x="1162050" y="5205413"/>
            <a:ext cx="444500" cy="449262"/>
          </a:xfrm>
          <a:prstGeom prst="rect">
            <a:avLst/>
          </a:prstGeom>
          <a:noFill/>
          <a:effectLst>
            <a:outerShdw blurRad="50800" dist="38100" dir="2700000" algn="tl" rotWithShape="0">
              <a:prstClr val="black">
                <a:alpha val="40000"/>
              </a:prstClr>
            </a:outerShdw>
          </a:effectLst>
        </p:spPr>
      </p:pic>
      <p:pic>
        <p:nvPicPr>
          <p:cNvPr id="128" name="Picture 6" descr="Q:\Fabio\Avaya\2010\Innovation Lounge Mini Slide Shows\facebook_v_linkedin.jpg"/>
          <p:cNvPicPr>
            <a:picLocks noChangeAspect="1" noChangeArrowheads="1"/>
          </p:cNvPicPr>
          <p:nvPr/>
        </p:nvPicPr>
        <p:blipFill>
          <a:blip r:embed="rId18" cstate="print"/>
          <a:srcRect l="22318" t="66195" r="19123" b="14684"/>
          <a:stretch>
            <a:fillRect/>
          </a:stretch>
        </p:blipFill>
        <p:spPr bwMode="auto">
          <a:xfrm>
            <a:off x="1044575" y="6259513"/>
            <a:ext cx="844550" cy="276225"/>
          </a:xfrm>
          <a:prstGeom prst="rect">
            <a:avLst/>
          </a:prstGeom>
          <a:noFill/>
          <a:effectLst>
            <a:outerShdw blurRad="50800" dist="38100" dir="2700000" algn="tl" rotWithShape="0">
              <a:prstClr val="black">
                <a:alpha val="40000"/>
              </a:prstClr>
            </a:outerShdw>
          </a:effectLst>
        </p:spPr>
      </p:pic>
      <p:pic>
        <p:nvPicPr>
          <p:cNvPr id="129" name="Picture 7" descr="Q:\Fabio\Avaya\2010\Innovation Lounge Mini Slide Shows\blogspot.jpg"/>
          <p:cNvPicPr>
            <a:picLocks noChangeAspect="1" noChangeArrowheads="1"/>
          </p:cNvPicPr>
          <p:nvPr/>
        </p:nvPicPr>
        <p:blipFill>
          <a:blip r:embed="rId19" cstate="print"/>
          <a:srcRect/>
          <a:stretch>
            <a:fillRect/>
          </a:stretch>
        </p:blipFill>
        <p:spPr bwMode="auto">
          <a:xfrm>
            <a:off x="1357313" y="2366963"/>
            <a:ext cx="357187" cy="357187"/>
          </a:xfrm>
          <a:prstGeom prst="rect">
            <a:avLst/>
          </a:prstGeom>
          <a:noFill/>
          <a:effectLst>
            <a:outerShdw blurRad="50800" dist="38100" dir="2700000" algn="tl" rotWithShape="0">
              <a:prstClr val="black">
                <a:alpha val="40000"/>
              </a:prstClr>
            </a:outerShdw>
          </a:effectLst>
        </p:spPr>
      </p:pic>
      <p:pic>
        <p:nvPicPr>
          <p:cNvPr id="130" name="Picture 8" descr="Q:\Fabio\Avaya\2010\Innovation Lounge Mini Slide Shows\gmail-logo.jpg"/>
          <p:cNvPicPr>
            <a:picLocks noChangeAspect="1" noChangeArrowheads="1"/>
          </p:cNvPicPr>
          <p:nvPr/>
        </p:nvPicPr>
        <p:blipFill>
          <a:blip r:embed="rId20" cstate="print"/>
          <a:srcRect l="2995" t="28263" r="57724" b="33632"/>
          <a:stretch>
            <a:fillRect/>
          </a:stretch>
        </p:blipFill>
        <p:spPr bwMode="auto">
          <a:xfrm>
            <a:off x="609600" y="1943100"/>
            <a:ext cx="711200" cy="293688"/>
          </a:xfrm>
          <a:prstGeom prst="rect">
            <a:avLst/>
          </a:prstGeom>
          <a:noFill/>
          <a:effectLst>
            <a:outerShdw blurRad="50800" dist="38100" dir="2700000" algn="tl" rotWithShape="0">
              <a:prstClr val="black">
                <a:alpha val="40000"/>
              </a:prstClr>
            </a:outerShdw>
          </a:effectLst>
        </p:spPr>
      </p:pic>
      <p:pic>
        <p:nvPicPr>
          <p:cNvPr id="131" name="Picture 9" descr="Q:\Fabio\Avaya\2010\Innovation Lounge Mini Slide Shows\ie-logo.png"/>
          <p:cNvPicPr>
            <a:picLocks noChangeAspect="1" noChangeArrowheads="1"/>
          </p:cNvPicPr>
          <p:nvPr/>
        </p:nvPicPr>
        <p:blipFill>
          <a:blip r:embed="rId21" cstate="print"/>
          <a:srcRect/>
          <a:stretch>
            <a:fillRect/>
          </a:stretch>
        </p:blipFill>
        <p:spPr bwMode="auto">
          <a:xfrm>
            <a:off x="1293813" y="1893888"/>
            <a:ext cx="471487" cy="473075"/>
          </a:xfrm>
          <a:prstGeom prst="rect">
            <a:avLst/>
          </a:prstGeom>
          <a:noFill/>
          <a:effectLst>
            <a:outerShdw blurRad="50800" dist="38100" dir="2700000" algn="tl" rotWithShape="0">
              <a:prstClr val="black">
                <a:alpha val="40000"/>
              </a:prstClr>
            </a:outerShdw>
          </a:effectLst>
        </p:spPr>
      </p:pic>
      <p:pic>
        <p:nvPicPr>
          <p:cNvPr id="132" name="Picture 1" descr="Picture (Device Independent Bitmap)"/>
          <p:cNvPicPr>
            <a:picLocks noChangeAspect="1" noChangeArrowheads="1"/>
          </p:cNvPicPr>
          <p:nvPr/>
        </p:nvPicPr>
        <p:blipFill>
          <a:blip r:embed="rId22" cstate="print"/>
          <a:srcRect l="11741" t="72294" r="84206" b="21754"/>
          <a:stretch>
            <a:fillRect/>
          </a:stretch>
        </p:blipFill>
        <p:spPr bwMode="auto">
          <a:xfrm>
            <a:off x="1212850" y="5789613"/>
            <a:ext cx="366713" cy="373062"/>
          </a:xfrm>
          <a:prstGeom prst="rect">
            <a:avLst/>
          </a:prstGeom>
          <a:noFill/>
          <a:effectLst>
            <a:outerShdw blurRad="50800" dist="38100" dir="2700000" algn="tl" rotWithShape="0">
              <a:prstClr val="black">
                <a:alpha val="40000"/>
              </a:prstClr>
            </a:outerShdw>
          </a:effectLst>
        </p:spPr>
      </p:pic>
      <p:pic>
        <p:nvPicPr>
          <p:cNvPr id="133" name="Picture 1" descr="Picture (Device Independent Bitmap)"/>
          <p:cNvPicPr>
            <a:picLocks noChangeAspect="1" noChangeArrowheads="1"/>
          </p:cNvPicPr>
          <p:nvPr/>
        </p:nvPicPr>
        <p:blipFill>
          <a:blip r:embed="rId22" cstate="print"/>
          <a:srcRect l="10924" t="28288" r="85538" b="66599"/>
          <a:stretch>
            <a:fillRect/>
          </a:stretch>
        </p:blipFill>
        <p:spPr bwMode="auto">
          <a:xfrm>
            <a:off x="1547813" y="1341438"/>
            <a:ext cx="238125" cy="239712"/>
          </a:xfrm>
          <a:prstGeom prst="rect">
            <a:avLst/>
          </a:prstGeom>
          <a:noFill/>
          <a:ln w="9525">
            <a:noFill/>
            <a:miter lim="800000"/>
            <a:headEnd/>
            <a:tailEnd/>
          </a:ln>
          <a:effectLst>
            <a:outerShdw dist="38100" dir="2700000" algn="tl" rotWithShape="0">
              <a:srgbClr val="000000">
                <a:alpha val="39999"/>
              </a:srgbClr>
            </a:outerShdw>
          </a:effectLst>
        </p:spPr>
      </p:pic>
      <p:pic>
        <p:nvPicPr>
          <p:cNvPr id="134" name="Picture 3" descr="Q:\Fabio\Avaya\2010\Innovation Lounge Mini Slide Shows\skype.jpg"/>
          <p:cNvPicPr>
            <a:picLocks noChangeAspect="1" noChangeArrowheads="1"/>
          </p:cNvPicPr>
          <p:nvPr/>
        </p:nvPicPr>
        <p:blipFill>
          <a:blip r:embed="rId23" cstate="print"/>
          <a:srcRect t="25909" b="22797"/>
          <a:stretch>
            <a:fillRect/>
          </a:stretch>
        </p:blipFill>
        <p:spPr bwMode="auto">
          <a:xfrm>
            <a:off x="576263" y="2339975"/>
            <a:ext cx="744537" cy="381000"/>
          </a:xfrm>
          <a:prstGeom prst="rect">
            <a:avLst/>
          </a:prstGeom>
          <a:noFill/>
          <a:effectLst>
            <a:outerShdw blurRad="50800" dist="38100" dir="2700000" algn="tl" rotWithShape="0">
              <a:prstClr val="black">
                <a:alpha val="40000"/>
              </a:prstClr>
            </a:outerShdw>
          </a:effectLst>
        </p:spPr>
      </p:pic>
      <p:pic>
        <p:nvPicPr>
          <p:cNvPr id="135" name="Picture 1"/>
          <p:cNvPicPr>
            <a:picLocks noChangeAspect="1" noChangeArrowheads="1"/>
          </p:cNvPicPr>
          <p:nvPr/>
        </p:nvPicPr>
        <p:blipFill>
          <a:blip r:embed="rId24" cstate="print"/>
          <a:srcRect/>
          <a:stretch>
            <a:fillRect/>
          </a:stretch>
        </p:blipFill>
        <p:spPr bwMode="auto">
          <a:xfrm>
            <a:off x="7190091" y="2418594"/>
            <a:ext cx="1779757" cy="1167714"/>
          </a:xfrm>
          <a:prstGeom prst="roundRect">
            <a:avLst>
              <a:gd name="adj" fmla="val 0"/>
            </a:avLst>
          </a:prstGeom>
          <a:solidFill>
            <a:srgbClr val="FFFFFF">
              <a:shade val="85000"/>
            </a:srgbClr>
          </a:solidFill>
          <a:ln w="57150" cap="rnd">
            <a:solidFill>
              <a:srgbClr val="FFFFFF"/>
            </a:solidFill>
          </a:ln>
          <a:effectLst>
            <a:outerShdw blurRad="36195" dist="12700" dir="11400000" algn="tl" rotWithShape="0">
              <a:srgbClr val="000000">
                <a:alpha val="33000"/>
              </a:srgbClr>
            </a:outerShdw>
          </a:effectLst>
          <a:scene3d>
            <a:camera prst="perspectiveContrastingLeftFacing" fov="4800000">
              <a:rot lat="540000" lon="2100000" rev="0"/>
            </a:camera>
            <a:lightRig rig="soft" dir="t"/>
          </a:scene3d>
          <a:sp3d contourW="12700" prstMaterial="matte">
            <a:bevelT w="63500" h="50800"/>
            <a:contourClr>
              <a:srgbClr val="C0C0C0"/>
            </a:contourClr>
          </a:sp3d>
        </p:spPr>
      </p:pic>
      <p:sp>
        <p:nvSpPr>
          <p:cNvPr id="136" name="Rectangle 164"/>
          <p:cNvSpPr>
            <a:spLocks noChangeArrowheads="1"/>
          </p:cNvSpPr>
          <p:nvPr/>
        </p:nvSpPr>
        <p:spPr bwMode="auto">
          <a:xfrm>
            <a:off x="7540337" y="1754187"/>
            <a:ext cx="13176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spcBef>
                <a:spcPct val="50000"/>
              </a:spcBef>
            </a:pPr>
            <a:r>
              <a:rPr lang="en-US" sz="1200" dirty="0">
                <a:ea typeface="ＭＳ Ｐゴシック" pitchFamily="34" charset="-128"/>
              </a:rPr>
              <a:t>Avaya Flare </a:t>
            </a:r>
          </a:p>
          <a:p>
            <a:pPr algn="ctr">
              <a:spcBef>
                <a:spcPct val="50000"/>
              </a:spcBef>
            </a:pPr>
            <a:r>
              <a:rPr lang="en-IE" sz="1200" dirty="0">
                <a:ea typeface="ＭＳ Ｐゴシック" pitchFamily="34" charset="-128"/>
              </a:rPr>
              <a:t>User Experience</a:t>
            </a:r>
            <a:endParaRPr lang="en-US" sz="1200" dirty="0">
              <a:ea typeface="ＭＳ Ｐゴシック" pitchFamily="34" charset="-128"/>
            </a:endParaRPr>
          </a:p>
        </p:txBody>
      </p:sp>
      <p:pic>
        <p:nvPicPr>
          <p:cNvPr id="137" name="Picture 42" descr="Camera200-Left.jpg"/>
          <p:cNvPicPr>
            <a:picLocks noChangeAspect="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1836738" y="1347788"/>
            <a:ext cx="514350"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8" name="Straight Connector 168"/>
          <p:cNvCxnSpPr/>
          <p:nvPr/>
        </p:nvCxnSpPr>
        <p:spPr bwMode="auto">
          <a:xfrm>
            <a:off x="2451039" y="1648580"/>
            <a:ext cx="1723006" cy="1295837"/>
          </a:xfrm>
          <a:prstGeom prst="line">
            <a:avLst/>
          </a:prstGeom>
          <a:solidFill>
            <a:schemeClr val="accent1"/>
          </a:solidFill>
          <a:ln w="76200" cap="rnd" cmpd="sng" algn="ctr">
            <a:gradFill flip="none" rotWithShape="1">
              <a:gsLst>
                <a:gs pos="0">
                  <a:schemeClr val="accent1"/>
                </a:gs>
                <a:gs pos="100000">
                  <a:schemeClr val="accent1">
                    <a:alpha val="0"/>
                  </a:schemeClr>
                </a:gs>
              </a:gsLst>
              <a:lin ang="10800000" scaled="1"/>
              <a:tileRect/>
            </a:gradFill>
            <a:prstDash val="solid"/>
            <a:round/>
            <a:headEnd type="none" w="med" len="med"/>
            <a:tailEnd type="none" w="sm" len="sm"/>
          </a:ln>
          <a:effectLst/>
        </p:spPr>
      </p:cxnSp>
      <p:grpSp>
        <p:nvGrpSpPr>
          <p:cNvPr id="139" name="Group 154"/>
          <p:cNvGrpSpPr>
            <a:grpSpLocks/>
          </p:cNvGrpSpPr>
          <p:nvPr/>
        </p:nvGrpSpPr>
        <p:grpSpPr bwMode="auto">
          <a:xfrm>
            <a:off x="3995738" y="2878138"/>
            <a:ext cx="1350962" cy="1630362"/>
            <a:chOff x="2517" y="1813"/>
            <a:chExt cx="851" cy="1027"/>
          </a:xfrm>
        </p:grpSpPr>
        <p:grpSp>
          <p:nvGrpSpPr>
            <p:cNvPr id="140" name="Rounded Rectangle 167"/>
            <p:cNvGrpSpPr>
              <a:grpSpLocks/>
            </p:cNvGrpSpPr>
            <p:nvPr/>
          </p:nvGrpSpPr>
          <p:grpSpPr bwMode="auto">
            <a:xfrm>
              <a:off x="2517" y="1813"/>
              <a:ext cx="851" cy="1027"/>
              <a:chOff x="938784" y="2328672"/>
              <a:chExt cx="1170432" cy="1097280"/>
            </a:xfrm>
          </p:grpSpPr>
          <p:pic>
            <p:nvPicPr>
              <p:cNvPr id="143" name="Rounded Rectangle 167"/>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938784" y="2328672"/>
                <a:ext cx="1170432" cy="1097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 name="Text Box 18"/>
              <p:cNvSpPr txBox="1">
                <a:spLocks noChangeArrowheads="1"/>
              </p:cNvSpPr>
              <p:nvPr/>
            </p:nvSpPr>
            <p:spPr bwMode="auto">
              <a:xfrm>
                <a:off x="1096014" y="2467696"/>
                <a:ext cx="855685" cy="779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endParaRPr lang="en-US" sz="1200">
                  <a:solidFill>
                    <a:schemeClr val="bg1"/>
                  </a:solidFill>
                </a:endParaRPr>
              </a:p>
              <a:p>
                <a:pPr algn="ctr" eaLnBrk="1" hangingPunct="1"/>
                <a:endParaRPr lang="en-US" sz="1200">
                  <a:solidFill>
                    <a:schemeClr val="bg1"/>
                  </a:solidFill>
                </a:endParaRPr>
              </a:p>
            </p:txBody>
          </p:sp>
        </p:grpSp>
        <p:pic>
          <p:nvPicPr>
            <p:cNvPr id="141" name="Picture 19"/>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2742" y="2221"/>
              <a:ext cx="40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2" name="Text Box 20"/>
            <p:cNvSpPr txBox="1">
              <a:spLocks noChangeArrowheads="1"/>
            </p:cNvSpPr>
            <p:nvPr/>
          </p:nvSpPr>
          <p:spPr bwMode="auto">
            <a:xfrm>
              <a:off x="2694" y="1919"/>
              <a:ext cx="497"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algn="ctr" eaLnBrk="1" hangingPunct="1"/>
              <a:r>
                <a:rPr lang="en-US" sz="1400" b="1">
                  <a:solidFill>
                    <a:schemeClr val="bg1"/>
                  </a:solidFill>
                  <a:latin typeface="Century Gothic" pitchFamily="34" charset="0"/>
                </a:rPr>
                <a:t>Avaya</a:t>
              </a:r>
            </a:p>
            <a:p>
              <a:pPr algn="ctr" eaLnBrk="1" hangingPunct="1"/>
              <a:r>
                <a:rPr lang="en-IE" sz="1400" b="1">
                  <a:solidFill>
                    <a:schemeClr val="bg1"/>
                  </a:solidFill>
                  <a:latin typeface="Century Gothic" pitchFamily="34" charset="0"/>
                </a:rPr>
                <a:t>Aura CC</a:t>
              </a:r>
              <a:endParaRPr lang="en-US" sz="1400" b="1">
                <a:solidFill>
                  <a:schemeClr val="bg1"/>
                </a:solidFill>
                <a:latin typeface="Century Gothic" pitchFamily="34" charset="0"/>
              </a:endParaRPr>
            </a:p>
          </p:txBody>
        </p:sp>
      </p:grpSp>
      <p:grpSp>
        <p:nvGrpSpPr>
          <p:cNvPr id="145" name="Group 68"/>
          <p:cNvGrpSpPr>
            <a:grpSpLocks noChangeAspect="1"/>
          </p:cNvGrpSpPr>
          <p:nvPr/>
        </p:nvGrpSpPr>
        <p:grpSpPr bwMode="auto">
          <a:xfrm>
            <a:off x="6516688" y="3284538"/>
            <a:ext cx="850900" cy="884237"/>
            <a:chOff x="1030513" y="4204492"/>
            <a:chExt cx="2032520" cy="2130800"/>
          </a:xfrm>
        </p:grpSpPr>
        <p:sp>
          <p:nvSpPr>
            <p:cNvPr id="146" name="Oval 11"/>
            <p:cNvSpPr>
              <a:spLocks noChangeArrowheads="1"/>
            </p:cNvSpPr>
            <p:nvPr/>
          </p:nvSpPr>
          <p:spPr bwMode="auto">
            <a:xfrm>
              <a:off x="1030513" y="5943600"/>
              <a:ext cx="2032520" cy="391692"/>
            </a:xfrm>
            <a:prstGeom prst="ellipse">
              <a:avLst/>
            </a:prstGeom>
            <a:gradFill rotWithShape="1">
              <a:gsLst>
                <a:gs pos="0">
                  <a:srgbClr val="000000"/>
                </a:gs>
                <a:gs pos="100000">
                  <a:srgbClr val="000000">
                    <a:alpha val="0"/>
                  </a:srgbClr>
                </a:gs>
                <a:gs pos="83000">
                  <a:srgbClr val="000000">
                    <a:alpha val="0"/>
                  </a:srgbClr>
                </a:gs>
              </a:gsLst>
              <a:path path="shape">
                <a:fillToRect l="50000" t="50000" r="50000" b="50000"/>
              </a:path>
            </a:gradFill>
            <a:ln w="9525">
              <a:noFill/>
              <a:round/>
              <a:headEnd/>
              <a:tailEnd/>
            </a:ln>
          </p:spPr>
          <p:txBody>
            <a:bodyPr wrap="none" anchor="ctr"/>
            <a:lstStyle/>
            <a:p>
              <a:pPr>
                <a:defRPr/>
              </a:pPr>
              <a:endParaRPr lang="en-US">
                <a:solidFill>
                  <a:schemeClr val="accent4"/>
                </a:solidFill>
                <a:latin typeface="Calibri" pitchFamily="34" charset="0"/>
              </a:endParaRPr>
            </a:p>
          </p:txBody>
        </p:sp>
        <p:pic>
          <p:nvPicPr>
            <p:cNvPr id="147" name="Picture 9" descr="Q:\Ryan\AVAYA\Presentations 12.09\Marshall Reed\headset.png"/>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1066800" y="4204492"/>
              <a:ext cx="1938339" cy="1938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8" name="AutoShape 165"/>
          <p:cNvSpPr>
            <a:spLocks noChangeArrowheads="1"/>
          </p:cNvSpPr>
          <p:nvPr/>
        </p:nvSpPr>
        <p:spPr bwMode="auto">
          <a:xfrm>
            <a:off x="6877050" y="4149725"/>
            <a:ext cx="287338" cy="593725"/>
          </a:xfrm>
          <a:prstGeom prst="upDownArrow">
            <a:avLst>
              <a:gd name="adj1" fmla="val 50000"/>
              <a:gd name="adj2" fmla="val 41326"/>
            </a:avLst>
          </a:prstGeom>
          <a:gradFill rotWithShape="1">
            <a:gsLst>
              <a:gs pos="0">
                <a:srgbClr val="FF0000"/>
              </a:gs>
              <a:gs pos="50000">
                <a:srgbClr val="5E0000">
                  <a:alpha val="0"/>
                </a:srgbClr>
              </a:gs>
              <a:gs pos="100000">
                <a:srgbClr val="FF0000"/>
              </a:gs>
            </a:gsLst>
            <a:lin ang="5400000" scaled="1"/>
          </a:gradFill>
          <a:ln w="9525" algn="ctr">
            <a:noFill/>
            <a:miter lim="800000"/>
            <a:headEnd/>
            <a:tailEnd/>
          </a:ln>
          <a:effectLst/>
        </p:spPr>
        <p:txBody>
          <a:bodyPr wrap="none" lIns="0" tIns="0" rIns="0" bIns="0" anchor="ctr"/>
          <a:lstStyle/>
          <a:p>
            <a:pPr>
              <a:defRPr/>
            </a:pPr>
            <a:endParaRPr lang="en-US"/>
          </a:p>
        </p:txBody>
      </p:sp>
    </p:spTree>
    <p:extLst>
      <p:ext uri="{BB962C8B-B14F-4D97-AF65-F5344CB8AC3E}">
        <p14:creationId xmlns:p14="http://schemas.microsoft.com/office/powerpoint/2010/main" xmlns="" val="11506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600" dirty="0"/>
              <a:t>AACC </a:t>
            </a:r>
            <a:r>
              <a:rPr lang="en-US" sz="2600" dirty="0" smtClean="0"/>
              <a:t>6.x</a:t>
            </a:r>
            <a:r>
              <a:rPr lang="en-US" sz="2600" dirty="0"/>
              <a:t/>
            </a:r>
            <a:br>
              <a:rPr lang="en-US" sz="2600" dirty="0"/>
            </a:br>
            <a:r>
              <a:rPr lang="ru-RU" sz="2600" dirty="0"/>
              <a:t>Возможности </a:t>
            </a:r>
            <a:r>
              <a:rPr lang="ru-RU" sz="2600" dirty="0" smtClean="0"/>
              <a:t>интеграции</a:t>
            </a:r>
            <a:endParaRPr lang="ru-RU" sz="2600" dirty="0"/>
          </a:p>
        </p:txBody>
      </p:sp>
      <p:sp>
        <p:nvSpPr>
          <p:cNvPr id="3" name="Объект 2"/>
          <p:cNvSpPr>
            <a:spLocks noGrp="1"/>
          </p:cNvSpPr>
          <p:nvPr>
            <p:ph idx="1"/>
          </p:nvPr>
        </p:nvSpPr>
        <p:spPr/>
        <p:txBody>
          <a:bodyPr/>
          <a:lstStyle/>
          <a:p>
            <a:r>
              <a:rPr lang="en-US" sz="2000" dirty="0" smtClean="0"/>
              <a:t>CTI </a:t>
            </a:r>
            <a:r>
              <a:rPr lang="ru-RU" sz="2000" dirty="0" smtClean="0"/>
              <a:t>интеграция с пользовательскими приложениями через </a:t>
            </a:r>
            <a:r>
              <a:rPr lang="en-US" sz="2000" dirty="0" smtClean="0"/>
              <a:t>Communication Control Toolkit </a:t>
            </a:r>
            <a:r>
              <a:rPr lang="ru-RU" sz="2000" dirty="0" smtClean="0"/>
              <a:t>на основе </a:t>
            </a:r>
            <a:r>
              <a:rPr lang="en-US" sz="2000" dirty="0" smtClean="0"/>
              <a:t>.NET </a:t>
            </a:r>
            <a:r>
              <a:rPr lang="ru-RU" sz="2000" dirty="0" smtClean="0"/>
              <a:t>и </a:t>
            </a:r>
            <a:r>
              <a:rPr lang="en-US" sz="2000" dirty="0" smtClean="0"/>
              <a:t>Web Services</a:t>
            </a:r>
            <a:endParaRPr lang="ru-RU" sz="2000" dirty="0" smtClean="0"/>
          </a:p>
          <a:p>
            <a:r>
              <a:rPr lang="ru-RU" sz="2000" dirty="0" smtClean="0"/>
              <a:t>Интеграция с </a:t>
            </a:r>
            <a:r>
              <a:rPr lang="en-US" sz="2000" dirty="0" smtClean="0"/>
              <a:t>Siebel</a:t>
            </a:r>
          </a:p>
          <a:p>
            <a:pPr marL="457200" lvl="1" indent="0">
              <a:buNone/>
            </a:pPr>
            <a:r>
              <a:rPr lang="en-US" sz="2000" dirty="0" smtClean="0"/>
              <a:t>Avaya </a:t>
            </a:r>
            <a:r>
              <a:rPr lang="en-US" sz="2000" dirty="0"/>
              <a:t>Professional </a:t>
            </a:r>
            <a:r>
              <a:rPr lang="en-US" sz="2000" dirty="0" err="1"/>
              <a:t>Sevices</a:t>
            </a:r>
            <a:endParaRPr lang="ru-RU" sz="2000" dirty="0"/>
          </a:p>
          <a:p>
            <a:r>
              <a:rPr lang="ru-RU" sz="2000" dirty="0" smtClean="0"/>
              <a:t>Интеграция с </a:t>
            </a:r>
            <a:r>
              <a:rPr lang="en-US" sz="2000" dirty="0" smtClean="0"/>
              <a:t>SAP</a:t>
            </a:r>
          </a:p>
          <a:p>
            <a:pPr marL="457200" lvl="1" indent="0">
              <a:buNone/>
            </a:pPr>
            <a:r>
              <a:rPr lang="en-US" sz="2000" dirty="0" smtClean="0"/>
              <a:t>Avaya Professional </a:t>
            </a:r>
            <a:r>
              <a:rPr lang="en-US" sz="2000" dirty="0" err="1" smtClean="0"/>
              <a:t>Sevices</a:t>
            </a:r>
            <a:endParaRPr lang="ru-RU" sz="2000" dirty="0"/>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30</a:t>
            </a:fld>
            <a:endParaRPr lang="en-US"/>
          </a:p>
        </p:txBody>
      </p:sp>
    </p:spTree>
    <p:extLst>
      <p:ext uri="{BB962C8B-B14F-4D97-AF65-F5344CB8AC3E}">
        <p14:creationId xmlns:p14="http://schemas.microsoft.com/office/powerpoint/2010/main" xmlns="" val="998370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763" y="274638"/>
            <a:ext cx="6705600" cy="634082"/>
          </a:xfrm>
        </p:spPr>
        <p:txBody>
          <a:bodyPr/>
          <a:lstStyle/>
          <a:p>
            <a:r>
              <a:rPr lang="en-US" sz="2600" dirty="0" smtClean="0"/>
              <a:t>Contact Center Manager Administration</a:t>
            </a:r>
            <a:endParaRPr lang="ru-RU" sz="2600" dirty="0"/>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31</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4" descr="Launchpad.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268760"/>
            <a:ext cx="6043613" cy="2847975"/>
          </a:xfrm>
          <a:prstGeom prst="rect">
            <a:avLst/>
          </a:prstGeom>
          <a:noFill/>
          <a:ln w="9525">
            <a:solidFill>
              <a:srgbClr val="CC00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55576" y="4221088"/>
            <a:ext cx="7992888" cy="2062103"/>
          </a:xfrm>
          <a:prstGeom prst="rect">
            <a:avLst/>
          </a:prstGeom>
          <a:noFill/>
        </p:spPr>
        <p:txBody>
          <a:bodyPr wrap="square" rtlCol="0">
            <a:spAutoFit/>
          </a:bodyPr>
          <a:lstStyle/>
          <a:p>
            <a:r>
              <a:rPr lang="en-US" sz="1600" dirty="0" smtClean="0"/>
              <a:t>Web based </a:t>
            </a:r>
            <a:r>
              <a:rPr lang="ru-RU" sz="1600" dirty="0" smtClean="0"/>
              <a:t>интерфейс</a:t>
            </a:r>
          </a:p>
          <a:p>
            <a:r>
              <a:rPr lang="ru-RU" sz="1600" dirty="0" smtClean="0"/>
              <a:t>Одна точка управления различными приложениями</a:t>
            </a:r>
          </a:p>
          <a:p>
            <a:pPr marL="742950" lvl="1" indent="-285750">
              <a:buFont typeface="Arial" pitchFamily="34" charset="0"/>
              <a:buChar char="•"/>
            </a:pPr>
            <a:r>
              <a:rPr lang="ru-RU" sz="1600" dirty="0" smtClean="0"/>
              <a:t>Управление Контакт Центром (агенты и супервизоры)</a:t>
            </a:r>
          </a:p>
          <a:p>
            <a:pPr marL="742950" lvl="1" indent="-285750">
              <a:buFont typeface="Arial" pitchFamily="34" charset="0"/>
              <a:buChar char="•"/>
            </a:pPr>
            <a:r>
              <a:rPr lang="ru-RU" sz="1600" dirty="0" smtClean="0"/>
              <a:t>Управление правами доступа</a:t>
            </a:r>
          </a:p>
          <a:p>
            <a:pPr marL="742950" lvl="1" indent="-285750">
              <a:buFont typeface="Arial" pitchFamily="34" charset="0"/>
              <a:buChar char="•"/>
            </a:pPr>
            <a:r>
              <a:rPr lang="ru-RU" sz="1600" dirty="0" smtClean="0"/>
              <a:t>Конфигурирование параметров</a:t>
            </a:r>
          </a:p>
          <a:p>
            <a:pPr marL="742950" lvl="1" indent="-285750">
              <a:buFont typeface="Arial" pitchFamily="34" charset="0"/>
              <a:buChar char="•"/>
            </a:pPr>
            <a:r>
              <a:rPr lang="ru-RU" sz="1600" dirty="0" smtClean="0"/>
              <a:t>Отчетность</a:t>
            </a:r>
          </a:p>
          <a:p>
            <a:pPr marL="742950" lvl="1" indent="-285750">
              <a:buFont typeface="Arial" pitchFamily="34" charset="0"/>
              <a:buChar char="•"/>
            </a:pPr>
            <a:r>
              <a:rPr lang="ru-RU" sz="1600" dirty="0" smtClean="0"/>
              <a:t>Система записи</a:t>
            </a:r>
          </a:p>
          <a:p>
            <a:pPr marL="742950" lvl="1" indent="-285750">
              <a:buFont typeface="Arial" pitchFamily="34" charset="0"/>
              <a:buChar char="•"/>
            </a:pPr>
            <a:r>
              <a:rPr lang="ru-RU" sz="1600" dirty="0" smtClean="0"/>
              <a:t>Исходящий </a:t>
            </a:r>
            <a:r>
              <a:rPr lang="ru-RU" sz="1600" dirty="0" err="1" smtClean="0"/>
              <a:t>обзвон</a:t>
            </a:r>
            <a:endParaRPr lang="ru-RU" dirty="0" smtClean="0"/>
          </a:p>
        </p:txBody>
      </p:sp>
    </p:spTree>
    <p:extLst>
      <p:ext uri="{BB962C8B-B14F-4D97-AF65-F5344CB8AC3E}">
        <p14:creationId xmlns:p14="http://schemas.microsoft.com/office/powerpoint/2010/main" xmlns="" val="129442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0831CD1-B6B6-4644-87C7-6914BD73F4DC}" type="slidenum">
              <a:rPr lang="en-US" smtClean="0">
                <a:latin typeface="Arial" charset="0"/>
                <a:cs typeface="Arial" charset="0"/>
              </a:rPr>
              <a:pPr/>
              <a:t>32</a:t>
            </a:fld>
            <a:endParaRPr lang="en-US" smtClean="0">
              <a:latin typeface="Arial" charset="0"/>
              <a:cs typeface="Arial" charset="0"/>
            </a:endParaRPr>
          </a:p>
        </p:txBody>
      </p:sp>
      <p:grpSp>
        <p:nvGrpSpPr>
          <p:cNvPr id="2" name="Group 11"/>
          <p:cNvGrpSpPr>
            <a:grpSpLocks/>
          </p:cNvGrpSpPr>
          <p:nvPr/>
        </p:nvGrpSpPr>
        <p:grpSpPr bwMode="auto">
          <a:xfrm>
            <a:off x="1066800" y="2384425"/>
            <a:ext cx="7353300" cy="4103688"/>
            <a:chOff x="472583" y="1606254"/>
            <a:chExt cx="7351874" cy="4103430"/>
          </a:xfrm>
        </p:grpSpPr>
        <p:pic>
          <p:nvPicPr>
            <p:cNvPr id="384011" name="Picture 3"/>
            <p:cNvPicPr>
              <a:picLocks noChangeAspect="1" noChangeArrowheads="1"/>
            </p:cNvPicPr>
            <p:nvPr/>
          </p:nvPicPr>
          <p:blipFill>
            <a:blip r:embed="rId3" cstate="print"/>
            <a:srcRect/>
            <a:stretch>
              <a:fillRect/>
            </a:stretch>
          </p:blipFill>
          <p:spPr bwMode="auto">
            <a:xfrm>
              <a:off x="564650" y="1873119"/>
              <a:ext cx="7259807" cy="3836565"/>
            </a:xfrm>
            <a:prstGeom prst="rect">
              <a:avLst/>
            </a:prstGeom>
            <a:noFill/>
            <a:ln w="9525">
              <a:noFill/>
              <a:miter lim="800000"/>
              <a:headEnd/>
              <a:tailEnd/>
            </a:ln>
          </p:spPr>
        </p:pic>
        <p:sp>
          <p:nvSpPr>
            <p:cNvPr id="384012" name="Rectangle 18"/>
            <p:cNvSpPr>
              <a:spLocks noChangeArrowheads="1"/>
            </p:cNvSpPr>
            <p:nvPr/>
          </p:nvSpPr>
          <p:spPr bwMode="auto">
            <a:xfrm>
              <a:off x="472583" y="1606254"/>
              <a:ext cx="4222237" cy="307777"/>
            </a:xfrm>
            <a:prstGeom prst="rect">
              <a:avLst/>
            </a:prstGeom>
            <a:noFill/>
            <a:ln w="9525">
              <a:noFill/>
              <a:miter lim="800000"/>
              <a:headEnd/>
              <a:tailEnd/>
            </a:ln>
          </p:spPr>
          <p:txBody>
            <a:bodyPr>
              <a:spAutoFit/>
            </a:bodyPr>
            <a:lstStyle/>
            <a:p>
              <a:r>
                <a:rPr lang="en-IE" sz="1400" b="1">
                  <a:solidFill>
                    <a:srgbClr val="C00000"/>
                  </a:solidFill>
                  <a:latin typeface="Calibri" pitchFamily="34" charset="0"/>
                </a:rPr>
                <a:t>Supervisor – Agent View; Drag and Drop </a:t>
              </a:r>
              <a:endParaRPr lang="en-GB" sz="1800">
                <a:solidFill>
                  <a:srgbClr val="C00000"/>
                </a:solidFill>
                <a:latin typeface="Calibri" pitchFamily="34" charset="0"/>
              </a:endParaRPr>
            </a:p>
          </p:txBody>
        </p:sp>
      </p:grpSp>
      <p:sp>
        <p:nvSpPr>
          <p:cNvPr id="384003" name="Rectangle 2"/>
          <p:cNvSpPr>
            <a:spLocks noChangeArrowheads="1"/>
          </p:cNvSpPr>
          <p:nvPr/>
        </p:nvSpPr>
        <p:spPr bwMode="auto">
          <a:xfrm>
            <a:off x="331788" y="188640"/>
            <a:ext cx="7488237" cy="720725"/>
          </a:xfrm>
          <a:prstGeom prst="rect">
            <a:avLst/>
          </a:prstGeom>
          <a:noFill/>
          <a:ln w="9525">
            <a:noFill/>
            <a:miter lim="800000"/>
            <a:headEnd/>
            <a:tailEnd/>
          </a:ln>
        </p:spPr>
        <p:txBody>
          <a:bodyPr anchor="b"/>
          <a:lstStyle/>
          <a:p>
            <a:pPr eaLnBrk="0" hangingPunct="0"/>
            <a:r>
              <a:rPr lang="ru-RU" sz="2400" dirty="0">
                <a:solidFill>
                  <a:schemeClr val="bg1"/>
                </a:solidFill>
              </a:rPr>
              <a:t>Управление Супервизорами</a:t>
            </a:r>
            <a:r>
              <a:rPr lang="en-GB" sz="2400" dirty="0">
                <a:solidFill>
                  <a:schemeClr val="bg1"/>
                </a:solidFill>
              </a:rPr>
              <a:t>/</a:t>
            </a:r>
            <a:r>
              <a:rPr lang="ru-RU" sz="2400" dirty="0">
                <a:solidFill>
                  <a:schemeClr val="bg1"/>
                </a:solidFill>
              </a:rPr>
              <a:t>Агентами</a:t>
            </a:r>
            <a:r>
              <a:rPr lang="en-GB" sz="2400" dirty="0">
                <a:solidFill>
                  <a:schemeClr val="bg1"/>
                </a:solidFill>
              </a:rPr>
              <a:t>/</a:t>
            </a:r>
            <a:r>
              <a:rPr lang="ru-RU" sz="2400" dirty="0">
                <a:solidFill>
                  <a:schemeClr val="bg1"/>
                </a:solidFill>
              </a:rPr>
              <a:t>Группами</a:t>
            </a:r>
            <a:endParaRPr lang="en-GB" sz="2400" dirty="0">
              <a:solidFill>
                <a:schemeClr val="bg1"/>
              </a:solidFill>
            </a:endParaRPr>
          </a:p>
        </p:txBody>
      </p:sp>
      <p:grpSp>
        <p:nvGrpSpPr>
          <p:cNvPr id="3" name="Group 17"/>
          <p:cNvGrpSpPr>
            <a:grpSpLocks/>
          </p:cNvGrpSpPr>
          <p:nvPr/>
        </p:nvGrpSpPr>
        <p:grpSpPr bwMode="auto">
          <a:xfrm>
            <a:off x="1127125" y="1989138"/>
            <a:ext cx="7194550" cy="3898900"/>
            <a:chOff x="1949631" y="1440877"/>
            <a:chExt cx="7194369" cy="3897757"/>
          </a:xfrm>
        </p:grpSpPr>
        <p:pic>
          <p:nvPicPr>
            <p:cNvPr id="384009" name="Picture 4"/>
            <p:cNvPicPr>
              <a:picLocks noChangeAspect="1" noChangeArrowheads="1"/>
            </p:cNvPicPr>
            <p:nvPr/>
          </p:nvPicPr>
          <p:blipFill>
            <a:blip r:embed="rId4" cstate="print"/>
            <a:srcRect/>
            <a:stretch>
              <a:fillRect/>
            </a:stretch>
          </p:blipFill>
          <p:spPr bwMode="auto">
            <a:xfrm>
              <a:off x="1958885" y="1707514"/>
              <a:ext cx="7185115" cy="3631120"/>
            </a:xfrm>
            <a:prstGeom prst="rect">
              <a:avLst/>
            </a:prstGeom>
            <a:noFill/>
            <a:ln w="9525">
              <a:noFill/>
              <a:miter lim="800000"/>
              <a:headEnd/>
              <a:tailEnd/>
            </a:ln>
          </p:spPr>
        </p:pic>
        <p:sp>
          <p:nvSpPr>
            <p:cNvPr id="384010" name="Rectangle 18"/>
            <p:cNvSpPr>
              <a:spLocks noChangeArrowheads="1"/>
            </p:cNvSpPr>
            <p:nvPr/>
          </p:nvSpPr>
          <p:spPr bwMode="auto">
            <a:xfrm>
              <a:off x="1949631" y="1440877"/>
              <a:ext cx="6177099" cy="307777"/>
            </a:xfrm>
            <a:prstGeom prst="rect">
              <a:avLst/>
            </a:prstGeom>
            <a:noFill/>
            <a:ln w="9525">
              <a:noFill/>
              <a:miter lim="800000"/>
              <a:headEnd/>
              <a:tailEnd/>
            </a:ln>
          </p:spPr>
          <p:txBody>
            <a:bodyPr>
              <a:spAutoFit/>
            </a:bodyPr>
            <a:lstStyle/>
            <a:p>
              <a:r>
                <a:rPr lang="en-IE" sz="1400" b="1">
                  <a:solidFill>
                    <a:srgbClr val="C00000"/>
                  </a:solidFill>
                  <a:latin typeface="Calibri" pitchFamily="34" charset="0"/>
                </a:rPr>
                <a:t>Skillset View – One to Many Changes, Multiple Selects</a:t>
              </a:r>
              <a:endParaRPr lang="en-GB" sz="1800">
                <a:solidFill>
                  <a:srgbClr val="C00000"/>
                </a:solidFill>
                <a:latin typeface="Calibri" pitchFamily="34" charset="0"/>
              </a:endParaRPr>
            </a:p>
          </p:txBody>
        </p:sp>
      </p:grpSp>
      <p:grpSp>
        <p:nvGrpSpPr>
          <p:cNvPr id="4" name="Group 18"/>
          <p:cNvGrpSpPr>
            <a:grpSpLocks/>
          </p:cNvGrpSpPr>
          <p:nvPr/>
        </p:nvGrpSpPr>
        <p:grpSpPr bwMode="auto">
          <a:xfrm>
            <a:off x="696913" y="1406525"/>
            <a:ext cx="7496175" cy="4368800"/>
            <a:chOff x="818061" y="1006537"/>
            <a:chExt cx="7467101" cy="4434143"/>
          </a:xfrm>
        </p:grpSpPr>
        <p:pic>
          <p:nvPicPr>
            <p:cNvPr id="384007" name="Picture 2"/>
            <p:cNvPicPr>
              <a:picLocks noChangeAspect="1" noChangeArrowheads="1"/>
            </p:cNvPicPr>
            <p:nvPr/>
          </p:nvPicPr>
          <p:blipFill>
            <a:blip r:embed="rId5" cstate="print"/>
            <a:srcRect/>
            <a:stretch>
              <a:fillRect/>
            </a:stretch>
          </p:blipFill>
          <p:spPr bwMode="auto">
            <a:xfrm>
              <a:off x="858837" y="1281430"/>
              <a:ext cx="7426325" cy="4159250"/>
            </a:xfrm>
            <a:prstGeom prst="rect">
              <a:avLst/>
            </a:prstGeom>
            <a:noFill/>
            <a:ln w="9525">
              <a:noFill/>
              <a:miter lim="800000"/>
              <a:headEnd/>
              <a:tailEnd/>
            </a:ln>
          </p:spPr>
        </p:pic>
        <p:sp>
          <p:nvSpPr>
            <p:cNvPr id="384008" name="Rectangle 18"/>
            <p:cNvSpPr>
              <a:spLocks noChangeArrowheads="1"/>
            </p:cNvSpPr>
            <p:nvPr/>
          </p:nvSpPr>
          <p:spPr bwMode="auto">
            <a:xfrm>
              <a:off x="818061" y="1006537"/>
              <a:ext cx="6177099" cy="307777"/>
            </a:xfrm>
            <a:prstGeom prst="rect">
              <a:avLst/>
            </a:prstGeom>
            <a:noFill/>
            <a:ln w="9525">
              <a:noFill/>
              <a:miter lim="800000"/>
              <a:headEnd/>
              <a:tailEnd/>
            </a:ln>
          </p:spPr>
          <p:txBody>
            <a:bodyPr>
              <a:spAutoFit/>
            </a:bodyPr>
            <a:lstStyle/>
            <a:p>
              <a:r>
                <a:rPr lang="en-IE" sz="1400" b="1">
                  <a:solidFill>
                    <a:srgbClr val="C00000"/>
                  </a:solidFill>
                  <a:latin typeface="Calibri" pitchFamily="34" charset="0"/>
                </a:rPr>
                <a:t>Agent View – Filtering Criteria, Multiple Changes</a:t>
              </a:r>
              <a:endParaRPr lang="en-GB" sz="1800">
                <a:solidFill>
                  <a:srgbClr val="C00000"/>
                </a:solidFill>
                <a:latin typeface="Calibri" pitchFamily="34" charset="0"/>
              </a:endParaRPr>
            </a:p>
          </p:txBody>
        </p:sp>
      </p:grpSp>
    </p:spTree>
    <p:custDataLst>
      <p:tags r:id="rId1"/>
    </p:custDataLst>
    <p:extLst>
      <p:ext uri="{BB962C8B-B14F-4D97-AF65-F5344CB8AC3E}">
        <p14:creationId xmlns:p14="http://schemas.microsoft.com/office/powerpoint/2010/main" xmlns="" val="1537090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83468" y="145144"/>
            <a:ext cx="7639733" cy="594410"/>
          </a:xfrm>
          <a:prstGeom prst="rect">
            <a:avLst/>
          </a:prstGeom>
          <a:noFill/>
          <a:ln w="9525">
            <a:noFill/>
            <a:miter lim="800000"/>
            <a:headEnd/>
            <a:tailEnd/>
          </a:ln>
        </p:spPr>
        <p:txBody>
          <a:bodyPr anchor="b"/>
          <a:lstStyle/>
          <a:p>
            <a:pPr algn="l" eaLnBrk="0" hangingPunct="0"/>
            <a:r>
              <a:rPr lang="en-GB" sz="2400" dirty="0" smtClean="0">
                <a:solidFill>
                  <a:schemeClr val="bg1"/>
                </a:solidFill>
              </a:rPr>
              <a:t>“6” </a:t>
            </a:r>
            <a:r>
              <a:rPr lang="ru-RU" sz="2400" dirty="0" smtClean="0">
                <a:solidFill>
                  <a:schemeClr val="bg1"/>
                </a:solidFill>
              </a:rPr>
              <a:t>Шагов запуска исходящей компании</a:t>
            </a:r>
            <a:endParaRPr lang="en-GB" sz="2400" u="sng" dirty="0">
              <a:solidFill>
                <a:schemeClr val="bg1"/>
              </a:solidFill>
            </a:endParaRPr>
          </a:p>
        </p:txBody>
      </p:sp>
      <p:sp>
        <p:nvSpPr>
          <p:cNvPr id="7" name="Text Box 9"/>
          <p:cNvSpPr txBox="1">
            <a:spLocks noChangeArrowheads="1"/>
          </p:cNvSpPr>
          <p:nvPr/>
        </p:nvSpPr>
        <p:spPr bwMode="auto">
          <a:xfrm>
            <a:off x="298109" y="668115"/>
            <a:ext cx="7410450" cy="457200"/>
          </a:xfrm>
          <a:prstGeom prst="rect">
            <a:avLst/>
          </a:prstGeom>
          <a:noFill/>
          <a:ln w="9525">
            <a:noFill/>
            <a:miter lim="800000"/>
            <a:headEnd/>
            <a:tailEnd/>
          </a:ln>
        </p:spPr>
        <p:txBody>
          <a:bodyPr>
            <a:spAutoFit/>
          </a:bodyPr>
          <a:lstStyle/>
          <a:p>
            <a:pPr algn="l">
              <a:spcBef>
                <a:spcPct val="50000"/>
              </a:spcBef>
            </a:pPr>
            <a:r>
              <a:rPr lang="en-IE" sz="2400" dirty="0" smtClean="0">
                <a:solidFill>
                  <a:schemeClr val="bg1"/>
                </a:solidFill>
              </a:rPr>
              <a:t>Preview and Progressive Outbound</a:t>
            </a:r>
            <a:endParaRPr lang="en-GB" sz="2400" dirty="0">
              <a:solidFill>
                <a:schemeClr val="bg1"/>
              </a:solidFill>
            </a:endParaRPr>
          </a:p>
        </p:txBody>
      </p:sp>
      <p:pic>
        <p:nvPicPr>
          <p:cNvPr id="169986" name="Picture 2"/>
          <p:cNvPicPr>
            <a:picLocks noChangeAspect="1" noChangeArrowheads="1"/>
          </p:cNvPicPr>
          <p:nvPr/>
        </p:nvPicPr>
        <p:blipFill>
          <a:blip r:embed="rId3" cstate="print"/>
          <a:srcRect/>
          <a:stretch>
            <a:fillRect/>
          </a:stretch>
        </p:blipFill>
        <p:spPr bwMode="auto">
          <a:xfrm>
            <a:off x="791570" y="1500315"/>
            <a:ext cx="5806388" cy="4579619"/>
          </a:xfrm>
          <a:prstGeom prst="rect">
            <a:avLst/>
          </a:prstGeom>
          <a:noFill/>
          <a:ln w="9525">
            <a:noFill/>
            <a:miter lim="800000"/>
            <a:headEnd/>
            <a:tailEnd/>
          </a:ln>
        </p:spPr>
      </p:pic>
      <p:sp>
        <p:nvSpPr>
          <p:cNvPr id="14" name="Rectangle 18"/>
          <p:cNvSpPr>
            <a:spLocks noChangeArrowheads="1"/>
          </p:cNvSpPr>
          <p:nvPr/>
        </p:nvSpPr>
        <p:spPr bwMode="auto">
          <a:xfrm>
            <a:off x="718250" y="1247445"/>
            <a:ext cx="4222237" cy="307777"/>
          </a:xfrm>
          <a:prstGeom prst="rect">
            <a:avLst/>
          </a:prstGeom>
          <a:noFill/>
          <a:ln w="9525">
            <a:noFill/>
            <a:miter lim="800000"/>
            <a:headEnd/>
            <a:tailEnd/>
          </a:ln>
        </p:spPr>
        <p:txBody>
          <a:bodyPr wrap="square">
            <a:spAutoFit/>
          </a:bodyPr>
          <a:lstStyle/>
          <a:p>
            <a:r>
              <a:rPr lang="en-IE" sz="1400" b="1" dirty="0" smtClean="0">
                <a:solidFill>
                  <a:srgbClr val="C00000"/>
                </a:solidFill>
                <a:latin typeface="Calibri" pitchFamily="34" charset="0"/>
              </a:rPr>
              <a:t>Step 1 – Create an Outbound Script</a:t>
            </a:r>
            <a:endParaRPr lang="en-GB" sz="1800" dirty="0">
              <a:solidFill>
                <a:srgbClr val="C00000"/>
              </a:solidFill>
              <a:latin typeface="Calibri" pitchFamily="34" charset="0"/>
            </a:endParaRPr>
          </a:p>
        </p:txBody>
      </p:sp>
      <p:grpSp>
        <p:nvGrpSpPr>
          <p:cNvPr id="2" name="Group 16"/>
          <p:cNvGrpSpPr/>
          <p:nvPr/>
        </p:nvGrpSpPr>
        <p:grpSpPr>
          <a:xfrm>
            <a:off x="1255594" y="1726384"/>
            <a:ext cx="6014388" cy="3628444"/>
            <a:chOff x="1255594" y="1726384"/>
            <a:chExt cx="6014388" cy="3628444"/>
          </a:xfrm>
        </p:grpSpPr>
        <p:pic>
          <p:nvPicPr>
            <p:cNvPr id="169987" name="Picture 3"/>
            <p:cNvPicPr>
              <a:picLocks noChangeAspect="1" noChangeArrowheads="1"/>
            </p:cNvPicPr>
            <p:nvPr/>
          </p:nvPicPr>
          <p:blipFill>
            <a:blip r:embed="rId4" cstate="print"/>
            <a:srcRect/>
            <a:stretch>
              <a:fillRect/>
            </a:stretch>
          </p:blipFill>
          <p:spPr bwMode="auto">
            <a:xfrm>
              <a:off x="1255594" y="1726384"/>
              <a:ext cx="5605795" cy="3628444"/>
            </a:xfrm>
            <a:prstGeom prst="rect">
              <a:avLst/>
            </a:prstGeom>
            <a:noFill/>
            <a:ln w="9525">
              <a:noFill/>
              <a:miter lim="800000"/>
              <a:headEnd/>
              <a:tailEnd/>
            </a:ln>
          </p:spPr>
        </p:pic>
        <p:sp>
          <p:nvSpPr>
            <p:cNvPr id="16" name="Rectangle 18"/>
            <p:cNvSpPr>
              <a:spLocks noChangeArrowheads="1"/>
            </p:cNvSpPr>
            <p:nvPr/>
          </p:nvSpPr>
          <p:spPr bwMode="auto">
            <a:xfrm>
              <a:off x="3047745" y="1809285"/>
              <a:ext cx="4222237" cy="307777"/>
            </a:xfrm>
            <a:prstGeom prst="rect">
              <a:avLst/>
            </a:prstGeom>
            <a:noFill/>
            <a:ln w="9525">
              <a:noFill/>
              <a:miter lim="800000"/>
              <a:headEnd/>
              <a:tailEnd/>
            </a:ln>
          </p:spPr>
          <p:txBody>
            <a:bodyPr wrap="square">
              <a:spAutoFit/>
            </a:bodyPr>
            <a:lstStyle/>
            <a:p>
              <a:r>
                <a:rPr lang="en-IE" sz="1400" b="1" dirty="0" smtClean="0">
                  <a:solidFill>
                    <a:srgbClr val="C00000"/>
                  </a:solidFill>
                  <a:latin typeface="Calibri" pitchFamily="34" charset="0"/>
                </a:rPr>
                <a:t>Step 2 – Create an Disposition Code</a:t>
              </a:r>
              <a:endParaRPr lang="en-GB" sz="1800" dirty="0">
                <a:solidFill>
                  <a:srgbClr val="C00000"/>
                </a:solidFill>
                <a:latin typeface="Calibri" pitchFamily="34" charset="0"/>
              </a:endParaRPr>
            </a:p>
          </p:txBody>
        </p:sp>
      </p:grpSp>
      <p:grpSp>
        <p:nvGrpSpPr>
          <p:cNvPr id="3" name="Group 19"/>
          <p:cNvGrpSpPr/>
          <p:nvPr/>
        </p:nvGrpSpPr>
        <p:grpSpPr>
          <a:xfrm>
            <a:off x="1937988" y="1863643"/>
            <a:ext cx="5925398" cy="4475599"/>
            <a:chOff x="1937988" y="1863643"/>
            <a:chExt cx="5925398" cy="4475599"/>
          </a:xfrm>
        </p:grpSpPr>
        <p:pic>
          <p:nvPicPr>
            <p:cNvPr id="169988" name="Picture 4"/>
            <p:cNvPicPr>
              <a:picLocks noChangeAspect="1" noChangeArrowheads="1"/>
            </p:cNvPicPr>
            <p:nvPr/>
          </p:nvPicPr>
          <p:blipFill>
            <a:blip r:embed="rId5" cstate="print"/>
            <a:srcRect/>
            <a:stretch>
              <a:fillRect/>
            </a:stretch>
          </p:blipFill>
          <p:spPr bwMode="auto">
            <a:xfrm>
              <a:off x="1937988" y="1863643"/>
              <a:ext cx="5660386" cy="4475599"/>
            </a:xfrm>
            <a:prstGeom prst="rect">
              <a:avLst/>
            </a:prstGeom>
            <a:noFill/>
            <a:ln w="9525">
              <a:noFill/>
              <a:miter lim="800000"/>
              <a:headEnd/>
              <a:tailEnd/>
            </a:ln>
          </p:spPr>
        </p:pic>
        <p:sp>
          <p:nvSpPr>
            <p:cNvPr id="19" name="Rectangle 18"/>
            <p:cNvSpPr>
              <a:spLocks noChangeArrowheads="1"/>
            </p:cNvSpPr>
            <p:nvPr/>
          </p:nvSpPr>
          <p:spPr bwMode="auto">
            <a:xfrm>
              <a:off x="3641149" y="1973050"/>
              <a:ext cx="4222237" cy="307777"/>
            </a:xfrm>
            <a:prstGeom prst="rect">
              <a:avLst/>
            </a:prstGeom>
            <a:noFill/>
            <a:ln w="9525">
              <a:noFill/>
              <a:miter lim="800000"/>
              <a:headEnd/>
              <a:tailEnd/>
            </a:ln>
          </p:spPr>
          <p:txBody>
            <a:bodyPr wrap="square">
              <a:spAutoFit/>
            </a:bodyPr>
            <a:lstStyle/>
            <a:p>
              <a:r>
                <a:rPr lang="en-IE" sz="1400" b="1" dirty="0" smtClean="0">
                  <a:solidFill>
                    <a:srgbClr val="C00000"/>
                  </a:solidFill>
                  <a:latin typeface="Calibri" pitchFamily="34" charset="0"/>
                </a:rPr>
                <a:t>Step 3– Create an Outbound Campaign with  Script</a:t>
              </a:r>
              <a:endParaRPr lang="en-GB" sz="1800" dirty="0">
                <a:solidFill>
                  <a:srgbClr val="C00000"/>
                </a:solidFill>
                <a:latin typeface="Calibri" pitchFamily="34" charset="0"/>
              </a:endParaRPr>
            </a:p>
          </p:txBody>
        </p:sp>
      </p:grpSp>
      <p:grpSp>
        <p:nvGrpSpPr>
          <p:cNvPr id="4" name="Group 22"/>
          <p:cNvGrpSpPr/>
          <p:nvPr/>
        </p:nvGrpSpPr>
        <p:grpSpPr>
          <a:xfrm>
            <a:off x="2579426" y="2004460"/>
            <a:ext cx="6760731" cy="4321276"/>
            <a:chOff x="2579426" y="2004460"/>
            <a:chExt cx="6760731" cy="4321276"/>
          </a:xfrm>
        </p:grpSpPr>
        <p:pic>
          <p:nvPicPr>
            <p:cNvPr id="169989" name="Picture 5"/>
            <p:cNvPicPr>
              <a:picLocks noChangeAspect="1" noChangeArrowheads="1"/>
            </p:cNvPicPr>
            <p:nvPr/>
          </p:nvPicPr>
          <p:blipFill>
            <a:blip r:embed="rId6" cstate="print"/>
            <a:srcRect/>
            <a:stretch>
              <a:fillRect/>
            </a:stretch>
          </p:blipFill>
          <p:spPr bwMode="auto">
            <a:xfrm>
              <a:off x="2579426" y="2004460"/>
              <a:ext cx="5478842" cy="4321276"/>
            </a:xfrm>
            <a:prstGeom prst="rect">
              <a:avLst/>
            </a:prstGeom>
            <a:noFill/>
            <a:ln w="9525">
              <a:noFill/>
              <a:miter lim="800000"/>
              <a:headEnd/>
              <a:tailEnd/>
            </a:ln>
          </p:spPr>
        </p:pic>
        <p:sp>
          <p:nvSpPr>
            <p:cNvPr id="22" name="Rectangle 18"/>
            <p:cNvSpPr>
              <a:spLocks noChangeArrowheads="1"/>
            </p:cNvSpPr>
            <p:nvPr/>
          </p:nvSpPr>
          <p:spPr bwMode="auto">
            <a:xfrm>
              <a:off x="5117920" y="2341541"/>
              <a:ext cx="4222237" cy="307777"/>
            </a:xfrm>
            <a:prstGeom prst="rect">
              <a:avLst/>
            </a:prstGeom>
            <a:noFill/>
            <a:ln w="9525">
              <a:noFill/>
              <a:miter lim="800000"/>
              <a:headEnd/>
              <a:tailEnd/>
            </a:ln>
          </p:spPr>
          <p:txBody>
            <a:bodyPr wrap="square">
              <a:spAutoFit/>
            </a:bodyPr>
            <a:lstStyle/>
            <a:p>
              <a:r>
                <a:rPr lang="en-IE" sz="1400" b="1" dirty="0" smtClean="0">
                  <a:solidFill>
                    <a:srgbClr val="C00000"/>
                  </a:solidFill>
                  <a:latin typeface="Calibri" pitchFamily="34" charset="0"/>
                </a:rPr>
                <a:t>Step 4 – Add Customer Details</a:t>
              </a:r>
              <a:endParaRPr lang="en-GB" sz="1800" dirty="0">
                <a:solidFill>
                  <a:srgbClr val="C00000"/>
                </a:solidFill>
                <a:latin typeface="Calibri" pitchFamily="34" charset="0"/>
              </a:endParaRPr>
            </a:p>
          </p:txBody>
        </p:sp>
      </p:grpSp>
      <p:grpSp>
        <p:nvGrpSpPr>
          <p:cNvPr id="5" name="Group 25"/>
          <p:cNvGrpSpPr/>
          <p:nvPr/>
        </p:nvGrpSpPr>
        <p:grpSpPr>
          <a:xfrm>
            <a:off x="3193577" y="2275242"/>
            <a:ext cx="5570595" cy="4077648"/>
            <a:chOff x="3193577" y="2275242"/>
            <a:chExt cx="5570595" cy="4077648"/>
          </a:xfrm>
        </p:grpSpPr>
        <p:pic>
          <p:nvPicPr>
            <p:cNvPr id="169990" name="Picture 6"/>
            <p:cNvPicPr>
              <a:picLocks noChangeAspect="1" noChangeArrowheads="1"/>
            </p:cNvPicPr>
            <p:nvPr/>
          </p:nvPicPr>
          <p:blipFill>
            <a:blip r:embed="rId7" cstate="print"/>
            <a:srcRect/>
            <a:stretch>
              <a:fillRect/>
            </a:stretch>
          </p:blipFill>
          <p:spPr bwMode="auto">
            <a:xfrm>
              <a:off x="3193577" y="2275242"/>
              <a:ext cx="5150656" cy="4077648"/>
            </a:xfrm>
            <a:prstGeom prst="rect">
              <a:avLst/>
            </a:prstGeom>
            <a:noFill/>
            <a:ln w="9525">
              <a:noFill/>
              <a:miter lim="800000"/>
              <a:headEnd/>
              <a:tailEnd/>
            </a:ln>
          </p:spPr>
        </p:pic>
        <p:sp>
          <p:nvSpPr>
            <p:cNvPr id="25" name="Rectangle 18"/>
            <p:cNvSpPr>
              <a:spLocks noChangeArrowheads="1"/>
            </p:cNvSpPr>
            <p:nvPr/>
          </p:nvSpPr>
          <p:spPr bwMode="auto">
            <a:xfrm>
              <a:off x="5584007" y="2588041"/>
              <a:ext cx="3180165" cy="307777"/>
            </a:xfrm>
            <a:prstGeom prst="rect">
              <a:avLst/>
            </a:prstGeom>
            <a:noFill/>
            <a:ln w="9525">
              <a:noFill/>
              <a:miter lim="800000"/>
              <a:headEnd/>
              <a:tailEnd/>
            </a:ln>
          </p:spPr>
          <p:txBody>
            <a:bodyPr wrap="square">
              <a:spAutoFit/>
            </a:bodyPr>
            <a:lstStyle/>
            <a:p>
              <a:r>
                <a:rPr lang="en-IE" sz="1400" b="1" dirty="0" smtClean="0">
                  <a:solidFill>
                    <a:srgbClr val="C00000"/>
                  </a:solidFill>
                  <a:latin typeface="Calibri" pitchFamily="34" charset="0"/>
                </a:rPr>
                <a:t>Step 5 – Activate Campaign</a:t>
              </a:r>
              <a:endParaRPr lang="en-GB" sz="1800" dirty="0">
                <a:solidFill>
                  <a:srgbClr val="C00000"/>
                </a:solidFill>
                <a:latin typeface="Calibri" pitchFamily="34" charset="0"/>
              </a:endParaRPr>
            </a:p>
          </p:txBody>
        </p:sp>
      </p:grpSp>
      <p:grpSp>
        <p:nvGrpSpPr>
          <p:cNvPr id="8" name="Group 28"/>
          <p:cNvGrpSpPr/>
          <p:nvPr/>
        </p:nvGrpSpPr>
        <p:grpSpPr>
          <a:xfrm>
            <a:off x="3837425" y="2574391"/>
            <a:ext cx="5081493" cy="3592904"/>
            <a:chOff x="3837425" y="2574391"/>
            <a:chExt cx="5081493" cy="3592904"/>
          </a:xfrm>
        </p:grpSpPr>
        <p:pic>
          <p:nvPicPr>
            <p:cNvPr id="169991" name="Picture 7"/>
            <p:cNvPicPr>
              <a:picLocks noChangeAspect="1" noChangeArrowheads="1"/>
            </p:cNvPicPr>
            <p:nvPr/>
          </p:nvPicPr>
          <p:blipFill>
            <a:blip r:embed="rId8" cstate="print"/>
            <a:srcRect/>
            <a:stretch>
              <a:fillRect/>
            </a:stretch>
          </p:blipFill>
          <p:spPr bwMode="auto">
            <a:xfrm>
              <a:off x="3837425" y="2574391"/>
              <a:ext cx="4533903" cy="3592904"/>
            </a:xfrm>
            <a:prstGeom prst="rect">
              <a:avLst/>
            </a:prstGeom>
            <a:noFill/>
            <a:ln w="9525">
              <a:noFill/>
              <a:miter lim="800000"/>
              <a:headEnd/>
              <a:tailEnd/>
            </a:ln>
          </p:spPr>
        </p:pic>
        <p:sp>
          <p:nvSpPr>
            <p:cNvPr id="28" name="Rectangle 18"/>
            <p:cNvSpPr>
              <a:spLocks noChangeArrowheads="1"/>
            </p:cNvSpPr>
            <p:nvPr/>
          </p:nvSpPr>
          <p:spPr bwMode="auto">
            <a:xfrm>
              <a:off x="5315668" y="2623733"/>
              <a:ext cx="3603250" cy="307777"/>
            </a:xfrm>
            <a:prstGeom prst="rect">
              <a:avLst/>
            </a:prstGeom>
            <a:noFill/>
            <a:ln w="9525">
              <a:noFill/>
              <a:miter lim="800000"/>
              <a:headEnd/>
              <a:tailEnd/>
            </a:ln>
          </p:spPr>
          <p:txBody>
            <a:bodyPr wrap="square">
              <a:spAutoFit/>
            </a:bodyPr>
            <a:lstStyle/>
            <a:p>
              <a:r>
                <a:rPr lang="en-IE" sz="1400" b="1" dirty="0" smtClean="0">
                  <a:solidFill>
                    <a:srgbClr val="C00000"/>
                  </a:solidFill>
                  <a:latin typeface="Calibri" pitchFamily="34" charset="0"/>
                </a:rPr>
                <a:t>Step 6 – Monitor Progress</a:t>
              </a:r>
              <a:endParaRPr lang="en-GB" sz="1800" dirty="0">
                <a:solidFill>
                  <a:srgbClr val="C00000"/>
                </a:solidFill>
                <a:latin typeface="Calibri" pitchFamily="34" charset="0"/>
              </a:endParaRPr>
            </a:p>
          </p:txBody>
        </p:sp>
      </p:grpSp>
    </p:spTree>
    <p:extLst>
      <p:ext uri="{BB962C8B-B14F-4D97-AF65-F5344CB8AC3E}">
        <p14:creationId xmlns:p14="http://schemas.microsoft.com/office/powerpoint/2010/main" xmlns="" val="29956767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6705600" cy="549870"/>
          </a:xfrm>
        </p:spPr>
        <p:txBody>
          <a:bodyPr/>
          <a:lstStyle/>
          <a:p>
            <a:r>
              <a:rPr lang="ru-RU" sz="2600" dirty="0" smtClean="0"/>
              <a:t>Пример отчетности реального времени</a:t>
            </a:r>
            <a:endParaRPr lang="ru-RU" sz="2600" dirty="0"/>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34</a:t>
            </a:fld>
            <a:endParaRPr lang="en-US"/>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268760"/>
            <a:ext cx="7488832"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xmlns="" val="2955933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6705600" cy="720080"/>
          </a:xfrm>
        </p:spPr>
        <p:txBody>
          <a:bodyPr/>
          <a:lstStyle/>
          <a:p>
            <a:r>
              <a:rPr lang="ru-RU" sz="2600" dirty="0" smtClean="0"/>
              <a:t>Пример отчетности реального времени</a:t>
            </a:r>
            <a:br>
              <a:rPr lang="ru-RU" sz="2600" dirty="0" smtClean="0"/>
            </a:br>
            <a:r>
              <a:rPr lang="ru-RU" sz="2600" dirty="0" smtClean="0"/>
              <a:t>Тенденции</a:t>
            </a:r>
            <a:endParaRPr lang="ru-RU" sz="2600" dirty="0"/>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35</a:t>
            </a:fld>
            <a:endParaRPr 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81"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196752"/>
            <a:ext cx="7953722" cy="505523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0" y="2348880"/>
            <a:ext cx="2304256" cy="200054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itchFamily="34" charset="0"/>
              <a:buChar char="•"/>
            </a:pPr>
            <a:r>
              <a:rPr lang="en-US" sz="1400" dirty="0">
                <a:solidFill>
                  <a:schemeClr val="accent1">
                    <a:lumMod val="60000"/>
                    <a:lumOff val="40000"/>
                  </a:schemeClr>
                </a:solidFill>
              </a:rPr>
              <a:t>TimeLine/Trending Displays </a:t>
            </a:r>
          </a:p>
          <a:p>
            <a:pPr marL="742950" lvl="1" indent="-285750">
              <a:buFont typeface="Arial" pitchFamily="34" charset="0"/>
              <a:buChar char="•"/>
            </a:pPr>
            <a:r>
              <a:rPr lang="en-US" sz="1200" dirty="0"/>
              <a:t>Applications and Skillsets</a:t>
            </a:r>
          </a:p>
          <a:p>
            <a:pPr marL="742950" lvl="1" indent="-285750">
              <a:buFont typeface="Arial" pitchFamily="34" charset="0"/>
              <a:buChar char="•"/>
            </a:pPr>
            <a:r>
              <a:rPr lang="en-US" sz="1200" dirty="0" smtClean="0"/>
              <a:t>15 minutes Buffered real time data</a:t>
            </a:r>
            <a:endParaRPr lang="ru-RU" sz="1200" dirty="0" smtClean="0"/>
          </a:p>
          <a:p>
            <a:pPr marL="742950" lvl="1" indent="-285750">
              <a:buFont typeface="Arial" pitchFamily="34" charset="0"/>
              <a:buChar char="•"/>
            </a:pPr>
            <a:r>
              <a:rPr lang="en-US" sz="1200" dirty="0" smtClean="0"/>
              <a:t>Refresh </a:t>
            </a:r>
            <a:r>
              <a:rPr lang="en-US" sz="1200" dirty="0"/>
              <a:t>rates 1,5,10,30 </a:t>
            </a:r>
            <a:r>
              <a:rPr lang="en-US" sz="1200" dirty="0" err="1"/>
              <a:t>sec’s</a:t>
            </a:r>
            <a:endParaRPr lang="en-US" sz="1200" dirty="0"/>
          </a:p>
          <a:p>
            <a:pPr marL="742950" lvl="1" indent="-285750">
              <a:buFont typeface="Arial" pitchFamily="34" charset="0"/>
              <a:buChar char="•"/>
            </a:pPr>
            <a:r>
              <a:rPr lang="en-US" sz="1200" dirty="0"/>
              <a:t>Display history 1, 5, 10 or 15 </a:t>
            </a:r>
            <a:r>
              <a:rPr lang="en-US" sz="1200" dirty="0" smtClean="0"/>
              <a:t>minutes</a:t>
            </a:r>
            <a:endParaRPr lang="en-US" sz="1200" dirty="0"/>
          </a:p>
        </p:txBody>
      </p:sp>
    </p:spTree>
    <p:extLst>
      <p:ext uri="{BB962C8B-B14F-4D97-AF65-F5344CB8AC3E}">
        <p14:creationId xmlns:p14="http://schemas.microsoft.com/office/powerpoint/2010/main" xmlns="" val="1978481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1DDCC95-2AED-4DBC-9118-2757AACC7DC6}" type="slidenum">
              <a:rPr lang="en-US" smtClean="0">
                <a:latin typeface="Arial" charset="0"/>
                <a:cs typeface="Arial" charset="0"/>
              </a:rPr>
              <a:pPr/>
              <a:t>36</a:t>
            </a:fld>
            <a:endParaRPr lang="en-US" smtClean="0">
              <a:latin typeface="Arial" charset="0"/>
              <a:cs typeface="Arial" charset="0"/>
            </a:endParaRPr>
          </a:p>
        </p:txBody>
      </p:sp>
      <p:sp>
        <p:nvSpPr>
          <p:cNvPr id="390146" name="Rectangle 3"/>
          <p:cNvSpPr>
            <a:spLocks noGrp="1" noChangeArrowheads="1"/>
          </p:cNvSpPr>
          <p:nvPr>
            <p:ph type="body" idx="1"/>
          </p:nvPr>
        </p:nvSpPr>
        <p:spPr>
          <a:xfrm>
            <a:off x="296863" y="1676400"/>
            <a:ext cx="3343275" cy="4548188"/>
          </a:xfrm>
        </p:spPr>
        <p:txBody>
          <a:bodyPr/>
          <a:lstStyle/>
          <a:p>
            <a:pPr eaLnBrk="1" hangingPunct="1">
              <a:lnSpc>
                <a:spcPct val="70000"/>
              </a:lnSpc>
            </a:pPr>
            <a:r>
              <a:rPr lang="en-IE" altLang="en-US" sz="1800" dirty="0" smtClean="0"/>
              <a:t>Cradle to Grave Reporting</a:t>
            </a:r>
            <a:endParaRPr lang="en-US" altLang="en-US" sz="1800" dirty="0" smtClean="0"/>
          </a:p>
          <a:p>
            <a:pPr eaLnBrk="1" hangingPunct="1">
              <a:lnSpc>
                <a:spcPct val="70000"/>
              </a:lnSpc>
            </a:pPr>
            <a:r>
              <a:rPr lang="en-US" altLang="en-US" sz="1800" dirty="0" smtClean="0"/>
              <a:t>121 standard report templates available</a:t>
            </a:r>
          </a:p>
          <a:p>
            <a:pPr eaLnBrk="1" hangingPunct="1">
              <a:lnSpc>
                <a:spcPct val="70000"/>
              </a:lnSpc>
            </a:pPr>
            <a:r>
              <a:rPr lang="en-US" altLang="en-US" sz="1800" dirty="0" smtClean="0"/>
              <a:t>Centralized storage of </a:t>
            </a:r>
            <a:br>
              <a:rPr lang="en-US" altLang="en-US" sz="1800" dirty="0" smtClean="0"/>
            </a:br>
            <a:r>
              <a:rPr lang="en-US" altLang="en-US" sz="1800" dirty="0" smtClean="0"/>
              <a:t>report templates </a:t>
            </a:r>
          </a:p>
          <a:p>
            <a:pPr eaLnBrk="1" hangingPunct="1">
              <a:lnSpc>
                <a:spcPct val="70000"/>
              </a:lnSpc>
            </a:pPr>
            <a:r>
              <a:rPr lang="en-US" altLang="en-US" sz="1800" dirty="0" smtClean="0"/>
              <a:t>Customized report sharing using report group folders</a:t>
            </a:r>
          </a:p>
          <a:p>
            <a:pPr eaLnBrk="1" hangingPunct="1">
              <a:lnSpc>
                <a:spcPct val="70000"/>
              </a:lnSpc>
            </a:pPr>
            <a:r>
              <a:rPr lang="en-US" altLang="en-US" sz="1800" dirty="0" smtClean="0"/>
              <a:t>E-mail notification of scheduled report completion</a:t>
            </a:r>
          </a:p>
          <a:p>
            <a:pPr eaLnBrk="1" hangingPunct="1">
              <a:lnSpc>
                <a:spcPct val="70000"/>
              </a:lnSpc>
            </a:pPr>
            <a:r>
              <a:rPr lang="en-US" altLang="en-US" sz="1800" dirty="0" smtClean="0"/>
              <a:t>Supervisor filtering</a:t>
            </a:r>
          </a:p>
          <a:p>
            <a:pPr eaLnBrk="1" hangingPunct="1">
              <a:lnSpc>
                <a:spcPct val="70000"/>
              </a:lnSpc>
            </a:pPr>
            <a:r>
              <a:rPr lang="en-US" altLang="en-US" sz="1800" dirty="0" smtClean="0"/>
              <a:t>Administrative partitions</a:t>
            </a:r>
          </a:p>
          <a:p>
            <a:pPr eaLnBrk="1" hangingPunct="1">
              <a:lnSpc>
                <a:spcPct val="70000"/>
              </a:lnSpc>
            </a:pPr>
            <a:r>
              <a:rPr lang="en-US" altLang="en-US" sz="1800" dirty="0" smtClean="0">
                <a:solidFill>
                  <a:srgbClr val="C00000"/>
                </a:solidFill>
              </a:rPr>
              <a:t>Report Creation Wizard </a:t>
            </a:r>
            <a:r>
              <a:rPr lang="en-US" altLang="en-US" sz="1800" dirty="0" smtClean="0"/>
              <a:t>enables customization and data combination</a:t>
            </a:r>
          </a:p>
          <a:p>
            <a:pPr eaLnBrk="1" hangingPunct="1">
              <a:lnSpc>
                <a:spcPct val="70000"/>
              </a:lnSpc>
            </a:pPr>
            <a:r>
              <a:rPr lang="en-US" altLang="en-US" sz="1800" dirty="0" smtClean="0"/>
              <a:t>Output Formats – crystal </a:t>
            </a:r>
            <a:r>
              <a:rPr lang="en-US" altLang="en-US" sz="1800" dirty="0" err="1" smtClean="0"/>
              <a:t>ras</a:t>
            </a:r>
            <a:r>
              <a:rPr lang="en-US" altLang="en-US" sz="1800" dirty="0" smtClean="0"/>
              <a:t>, excel, http, word, txt, </a:t>
            </a:r>
            <a:r>
              <a:rPr lang="en-US" altLang="en-US" sz="1800" dirty="0" err="1" smtClean="0"/>
              <a:t>csv</a:t>
            </a:r>
            <a:r>
              <a:rPr lang="en-US" altLang="en-US" sz="1800" dirty="0" smtClean="0"/>
              <a:t>, …etc</a:t>
            </a:r>
          </a:p>
        </p:txBody>
      </p:sp>
      <p:sp>
        <p:nvSpPr>
          <p:cNvPr id="390147" name="Rectangle 100"/>
          <p:cNvSpPr>
            <a:spLocks noChangeArrowheads="1"/>
          </p:cNvSpPr>
          <p:nvPr/>
        </p:nvSpPr>
        <p:spPr bwMode="auto">
          <a:xfrm>
            <a:off x="388938" y="332656"/>
            <a:ext cx="7054850" cy="482600"/>
          </a:xfrm>
          <a:prstGeom prst="rect">
            <a:avLst/>
          </a:prstGeom>
          <a:noFill/>
          <a:ln w="9525">
            <a:noFill/>
            <a:miter lim="800000"/>
            <a:headEnd/>
            <a:tailEnd/>
          </a:ln>
        </p:spPr>
        <p:txBody>
          <a:bodyPr anchor="b"/>
          <a:lstStyle/>
          <a:p>
            <a:pPr eaLnBrk="0" hangingPunct="0"/>
            <a:r>
              <a:rPr lang="ru-RU" sz="2400" b="1" dirty="0" smtClean="0">
                <a:solidFill>
                  <a:schemeClr val="bg1"/>
                </a:solidFill>
              </a:rPr>
              <a:t>Хронологическая отчетность</a:t>
            </a:r>
            <a:endParaRPr lang="en-GB" sz="2400" b="1" dirty="0">
              <a:solidFill>
                <a:srgbClr val="000000"/>
              </a:solidFill>
            </a:endParaRPr>
          </a:p>
        </p:txBody>
      </p:sp>
      <p:pic>
        <p:nvPicPr>
          <p:cNvPr id="390149" name="Picture 8"/>
          <p:cNvPicPr>
            <a:picLocks noChangeAspect="1" noChangeArrowheads="1"/>
          </p:cNvPicPr>
          <p:nvPr/>
        </p:nvPicPr>
        <p:blipFill>
          <a:blip r:embed="rId4" cstate="print"/>
          <a:srcRect/>
          <a:stretch>
            <a:fillRect/>
          </a:stretch>
        </p:blipFill>
        <p:spPr bwMode="auto">
          <a:xfrm>
            <a:off x="3692525" y="1652588"/>
            <a:ext cx="5132388" cy="40005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905185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763" y="274638"/>
            <a:ext cx="6705600" cy="490066"/>
          </a:xfrm>
        </p:spPr>
        <p:txBody>
          <a:bodyPr/>
          <a:lstStyle/>
          <a:p>
            <a:r>
              <a:rPr lang="en-US" sz="2600" dirty="0" smtClean="0"/>
              <a:t>Service Creation </a:t>
            </a:r>
            <a:r>
              <a:rPr lang="en-US" sz="2600" dirty="0" err="1" smtClean="0"/>
              <a:t>Enviroment</a:t>
            </a:r>
            <a:endParaRPr lang="ru-RU" sz="2600" dirty="0"/>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37</a:t>
            </a:fld>
            <a:endParaRPr lang="en-US"/>
          </a:p>
        </p:txBody>
      </p:sp>
      <p:grpSp>
        <p:nvGrpSpPr>
          <p:cNvPr id="5" name="Group 10"/>
          <p:cNvGrpSpPr>
            <a:grpSpLocks/>
          </p:cNvGrpSpPr>
          <p:nvPr/>
        </p:nvGrpSpPr>
        <p:grpSpPr bwMode="auto">
          <a:xfrm>
            <a:off x="611560" y="1391988"/>
            <a:ext cx="6426200" cy="4797425"/>
            <a:chOff x="1647" y="998"/>
            <a:chExt cx="4048" cy="3022"/>
          </a:xfrm>
        </p:grpSpPr>
        <p:sp>
          <p:nvSpPr>
            <p:cNvPr id="6" name="Rounded Rectangle 10"/>
            <p:cNvSpPr/>
            <p:nvPr/>
          </p:nvSpPr>
          <p:spPr bwMode="auto">
            <a:xfrm>
              <a:off x="1690" y="1026"/>
              <a:ext cx="3967" cy="2946"/>
            </a:xfrm>
            <a:prstGeom prst="roundRect">
              <a:avLst>
                <a:gd name="adj" fmla="val 2079"/>
              </a:avLst>
            </a:prstGeom>
            <a:gradFill flip="none" rotWithShape="1">
              <a:gsLst>
                <a:gs pos="0">
                  <a:schemeClr val="accent4">
                    <a:shade val="51000"/>
                    <a:satMod val="130000"/>
                  </a:schemeClr>
                </a:gs>
                <a:gs pos="80000">
                  <a:schemeClr val="tx2"/>
                </a:gs>
                <a:gs pos="100000">
                  <a:schemeClr val="accent4">
                    <a:shade val="94000"/>
                    <a:satMod val="135000"/>
                  </a:schemeClr>
                </a:gs>
              </a:gsLst>
              <a:lin ang="0" scaled="1"/>
              <a:tileRect/>
            </a:gradFill>
            <a:ln>
              <a:headEnd type="none" w="med" len="med"/>
              <a:tailEnd type="none" w="med" len="med"/>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lIns="0" tIns="0" rIns="0" bIns="0"/>
            <a:lstStyle/>
            <a:p>
              <a:pPr>
                <a:defRPr/>
              </a:pPr>
              <a:endParaRPr lang="en-US">
                <a:solidFill>
                  <a:schemeClr val="tx2"/>
                </a:solidFill>
              </a:endParaRPr>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1" y="1131"/>
              <a:ext cx="3784" cy="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AutoShape 25"/>
          <p:cNvSpPr>
            <a:spLocks noChangeArrowheads="1"/>
          </p:cNvSpPr>
          <p:nvPr/>
        </p:nvSpPr>
        <p:spPr bwMode="auto">
          <a:xfrm>
            <a:off x="4932040" y="4869160"/>
            <a:ext cx="3816424" cy="1663897"/>
          </a:xfrm>
          <a:prstGeom prst="roundRect">
            <a:avLst>
              <a:gd name="adj" fmla="val 3649"/>
            </a:avLst>
          </a:prstGeom>
          <a:gradFill rotWithShape="1">
            <a:gsLst>
              <a:gs pos="0">
                <a:schemeClr val="bg1"/>
              </a:gs>
              <a:gs pos="100000">
                <a:schemeClr val="tx2">
                  <a:lumMod val="60000"/>
                  <a:lumOff val="40000"/>
                </a:schemeClr>
              </a:gs>
            </a:gsLst>
            <a:lin ang="16200000" scaled="0"/>
          </a:gradFill>
          <a:ln w="15875" cap="flat" cmpd="sng" algn="ctr">
            <a:solidFill>
              <a:schemeClr val="bg1"/>
            </a:solidFill>
            <a:prstDash val="solid"/>
            <a:round/>
            <a:headEnd type="none" w="med" len="med"/>
            <a:tailEnd type="none" w="med" len="med"/>
          </a:ln>
          <a:effectLst>
            <a:outerShdw blurRad="50800" dist="50800" dir="2700000">
              <a:srgbClr val="000000">
                <a:alpha val="49000"/>
              </a:srgbClr>
            </a:outerShdw>
          </a:effectLst>
        </p:spPr>
        <p:txBody>
          <a:bodyPr bIns="0"/>
          <a:lstStyle/>
          <a:p>
            <a:pPr marL="261938" indent="-261938">
              <a:spcBef>
                <a:spcPts val="800"/>
              </a:spcBef>
              <a:buClr>
                <a:schemeClr val="accent2"/>
              </a:buClr>
              <a:buSzPct val="90000"/>
              <a:buFont typeface="Webdings" pitchFamily="18" charset="2"/>
              <a:buChar char="4"/>
              <a:defRPr/>
            </a:pPr>
            <a:r>
              <a:rPr lang="ru-RU" sz="1700" dirty="0" smtClean="0">
                <a:solidFill>
                  <a:schemeClr val="tx1"/>
                </a:solidFill>
                <a:latin typeface="Arial" charset="0"/>
              </a:rPr>
              <a:t>Графический</a:t>
            </a:r>
            <a:r>
              <a:rPr lang="en-US" sz="1700" dirty="0" smtClean="0">
                <a:solidFill>
                  <a:schemeClr val="tx1"/>
                </a:solidFill>
                <a:latin typeface="Arial" charset="0"/>
              </a:rPr>
              <a:t> </a:t>
            </a:r>
            <a:r>
              <a:rPr lang="en-US" sz="1700" dirty="0">
                <a:solidFill>
                  <a:schemeClr val="tx1"/>
                </a:solidFill>
                <a:latin typeface="Arial" charset="0"/>
              </a:rPr>
              <a:t>drag and drop </a:t>
            </a:r>
            <a:r>
              <a:rPr lang="ru-RU" sz="1700" dirty="0" smtClean="0">
                <a:latin typeface="Arial" charset="0"/>
              </a:rPr>
              <a:t>интерфейс создания «вектора»</a:t>
            </a:r>
            <a:endParaRPr lang="en-US" sz="1700" dirty="0">
              <a:solidFill>
                <a:schemeClr val="tx1"/>
              </a:solidFill>
              <a:latin typeface="Arial" charset="0"/>
            </a:endParaRPr>
          </a:p>
          <a:p>
            <a:pPr marL="261938" indent="-261938">
              <a:spcBef>
                <a:spcPts val="800"/>
              </a:spcBef>
              <a:buClr>
                <a:schemeClr val="accent2"/>
              </a:buClr>
              <a:buSzPct val="90000"/>
              <a:buFont typeface="Webdings" pitchFamily="18" charset="2"/>
              <a:buChar char="4"/>
              <a:defRPr/>
            </a:pPr>
            <a:r>
              <a:rPr lang="ru-RU" sz="1700" dirty="0" smtClean="0">
                <a:solidFill>
                  <a:schemeClr val="tx1"/>
                </a:solidFill>
                <a:latin typeface="Arial" charset="0"/>
              </a:rPr>
              <a:t>Автоматическое создание пользовательской документации</a:t>
            </a:r>
            <a:endParaRPr lang="en-US" sz="1700" dirty="0">
              <a:solidFill>
                <a:schemeClr val="tx1"/>
              </a:solidFill>
              <a:latin typeface="Arial" charset="0"/>
            </a:endParaRPr>
          </a:p>
          <a:p>
            <a:pPr marL="261938" indent="-261938">
              <a:spcBef>
                <a:spcPts val="800"/>
              </a:spcBef>
              <a:buClr>
                <a:schemeClr val="accent2"/>
              </a:buClr>
              <a:buSzPct val="90000"/>
              <a:buFont typeface="Webdings" pitchFamily="18" charset="2"/>
              <a:buChar char="4"/>
              <a:defRPr/>
            </a:pPr>
            <a:r>
              <a:rPr lang="ru-RU" sz="1700" dirty="0" smtClean="0">
                <a:latin typeface="Arial" charset="0"/>
              </a:rPr>
              <a:t>Вывод скрипта на печать</a:t>
            </a:r>
            <a:endParaRPr lang="en-US" sz="1700" dirty="0">
              <a:solidFill>
                <a:schemeClr val="tx1"/>
              </a:solidFill>
              <a:latin typeface="Arial" charset="0"/>
            </a:endParaRPr>
          </a:p>
        </p:txBody>
      </p:sp>
    </p:spTree>
    <p:extLst>
      <p:ext uri="{BB962C8B-B14F-4D97-AF65-F5344CB8AC3E}">
        <p14:creationId xmlns:p14="http://schemas.microsoft.com/office/powerpoint/2010/main" xmlns="" val="2323011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49263" y="482600"/>
            <a:ext cx="8154987" cy="720725"/>
          </a:xfrm>
        </p:spPr>
        <p:txBody>
          <a:bodyPr/>
          <a:lstStyle/>
          <a:p>
            <a:r>
              <a:rPr lang="en-US" sz="2800" dirty="0" smtClean="0"/>
              <a:t>Process Flow Development for Avaya Aura</a:t>
            </a:r>
            <a:r>
              <a:rPr lang="en-US" sz="2800" i="1" baseline="30000" dirty="0" smtClean="0"/>
              <a:t>®</a:t>
            </a:r>
            <a:r>
              <a:rPr lang="en-US" sz="2800" dirty="0" smtClean="0"/>
              <a:t> Contact Center and Experience Portal</a:t>
            </a:r>
          </a:p>
        </p:txBody>
      </p:sp>
      <p:sp>
        <p:nvSpPr>
          <p:cNvPr id="119811" name="Rectangle 3"/>
          <p:cNvSpPr>
            <a:spLocks noGrp="1" noChangeArrowheads="1"/>
          </p:cNvSpPr>
          <p:nvPr>
            <p:ph idx="1"/>
          </p:nvPr>
        </p:nvSpPr>
        <p:spPr>
          <a:xfrm>
            <a:off x="323528" y="1268760"/>
            <a:ext cx="8229600" cy="4025900"/>
          </a:xfrm>
        </p:spPr>
        <p:txBody>
          <a:bodyPr/>
          <a:lstStyle/>
          <a:p>
            <a:r>
              <a:rPr lang="en-GB" dirty="0" smtClean="0"/>
              <a:t>Avaya Aura</a:t>
            </a:r>
            <a:r>
              <a:rPr lang="en-US" i="1" baseline="30000" dirty="0" smtClean="0"/>
              <a:t>® </a:t>
            </a:r>
            <a:r>
              <a:rPr lang="en-US" dirty="0" smtClean="0"/>
              <a:t>Orchestration Designer</a:t>
            </a:r>
            <a:endParaRPr lang="ru-RU" dirty="0" smtClean="0"/>
          </a:p>
          <a:p>
            <a:pPr lvl="1"/>
            <a:r>
              <a:rPr lang="ru-RU" dirty="0" smtClean="0"/>
              <a:t>Базируется на </a:t>
            </a:r>
            <a:r>
              <a:rPr lang="en-US" dirty="0" smtClean="0"/>
              <a:t>Java/</a:t>
            </a:r>
            <a:r>
              <a:rPr lang="en-US" dirty="0" err="1" smtClean="0"/>
              <a:t>VoiceXML</a:t>
            </a:r>
            <a:r>
              <a:rPr lang="en-US" dirty="0" smtClean="0"/>
              <a:t>/CCXML</a:t>
            </a:r>
          </a:p>
          <a:p>
            <a:pPr lvl="1"/>
            <a:r>
              <a:rPr lang="ru-RU" dirty="0" smtClean="0"/>
              <a:t>Готовые </a:t>
            </a:r>
            <a:r>
              <a:rPr lang="en-US" dirty="0" smtClean="0"/>
              <a:t>template </a:t>
            </a:r>
            <a:r>
              <a:rPr lang="ru-RU" dirty="0" smtClean="0"/>
              <a:t>для общих задач</a:t>
            </a:r>
            <a:endParaRPr lang="en-US" dirty="0" smtClean="0"/>
          </a:p>
          <a:p>
            <a:pPr lvl="1"/>
            <a:r>
              <a:rPr lang="ru-RU" dirty="0" smtClean="0"/>
              <a:t>Легко использовать</a:t>
            </a:r>
            <a:r>
              <a:rPr lang="en-US" dirty="0" smtClean="0"/>
              <a:t>,</a:t>
            </a:r>
            <a:r>
              <a:rPr lang="ru-RU" dirty="0" smtClean="0"/>
              <a:t> не требуется программировать</a:t>
            </a:r>
            <a:endParaRPr lang="en-US" dirty="0" smtClean="0"/>
          </a:p>
          <a:p>
            <a:endParaRPr lang="en-GB" dirty="0" smtClean="0"/>
          </a:p>
          <a:p>
            <a:endParaRPr lang="en-US" dirty="0" smtClean="0"/>
          </a:p>
        </p:txBody>
      </p:sp>
      <p:sp>
        <p:nvSpPr>
          <p:cNvPr id="35844" name="AutoShape 4"/>
          <p:cNvSpPr>
            <a:spLocks noChangeArrowheads="1"/>
          </p:cNvSpPr>
          <p:nvPr/>
        </p:nvSpPr>
        <p:spPr bwMode="auto">
          <a:xfrm>
            <a:off x="539750" y="6070823"/>
            <a:ext cx="8135938" cy="453802"/>
          </a:xfrm>
          <a:prstGeom prst="roundRect">
            <a:avLst>
              <a:gd name="adj" fmla="val 16667"/>
            </a:avLst>
          </a:prstGeom>
          <a:solidFill>
            <a:schemeClr val="accent1"/>
          </a:solidFill>
          <a:ln w="9525" algn="ctr">
            <a:noFill/>
            <a:round/>
            <a:headEnd/>
            <a:tailEnd/>
          </a:ln>
          <a:effectLst/>
        </p:spPr>
        <p:txBody>
          <a:bodyPr wrap="none" lIns="0" tIns="0" rIns="0" bIns="0" anchor="ctr"/>
          <a:lstStyle/>
          <a:p>
            <a:pPr algn="ctr">
              <a:lnSpc>
                <a:spcPct val="100000"/>
              </a:lnSpc>
              <a:buSzPct val="90000"/>
              <a:buFont typeface="Arial" pitchFamily="34" charset="0"/>
              <a:buNone/>
            </a:pPr>
            <a:r>
              <a:rPr lang="en-US" b="1" dirty="0">
                <a:solidFill>
                  <a:schemeClr val="bg1"/>
                </a:solidFill>
              </a:rPr>
              <a:t>Best in class IVR features and more…</a:t>
            </a:r>
          </a:p>
        </p:txBody>
      </p:sp>
      <p:pic>
        <p:nvPicPr>
          <p:cNvPr id="8" name="Picture 2"/>
          <p:cNvPicPr>
            <a:picLocks noChangeAspect="1" noChangeArrowheads="1"/>
          </p:cNvPicPr>
          <p:nvPr/>
        </p:nvPicPr>
        <p:blipFill>
          <a:blip r:embed="rId3" cstate="print"/>
          <a:srcRect/>
          <a:stretch>
            <a:fillRect/>
          </a:stretch>
        </p:blipFill>
        <p:spPr bwMode="auto">
          <a:xfrm>
            <a:off x="2195736" y="2871691"/>
            <a:ext cx="5309659" cy="3293613"/>
          </a:xfrm>
          <a:prstGeom prst="rect">
            <a:avLst/>
          </a:prstGeom>
          <a:noFill/>
          <a:ln w="9525">
            <a:noFill/>
            <a:miter lim="800000"/>
            <a:headEnd/>
            <a:tailEnd/>
          </a:ln>
        </p:spPr>
      </p:pic>
    </p:spTree>
    <p:extLst>
      <p:ext uri="{BB962C8B-B14F-4D97-AF65-F5344CB8AC3E}">
        <p14:creationId xmlns:p14="http://schemas.microsoft.com/office/powerpoint/2010/main" xmlns="" val="3010199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9811">
                                            <p:txEl>
                                              <p:pRg st="2" end="2"/>
                                            </p:txEl>
                                          </p:spTgt>
                                        </p:tgtEl>
                                        <p:attrNameLst>
                                          <p:attrName>style.visibility</p:attrName>
                                        </p:attrNameLst>
                                      </p:cBhvr>
                                      <p:to>
                                        <p:strVal val="visible"/>
                                      </p:to>
                                    </p:set>
                                    <p:animEffect transition="in" filter="fade">
                                      <p:cBhvr>
                                        <p:cTn id="7" dur="1000"/>
                                        <p:tgtEl>
                                          <p:spTgt spid="119811">
                                            <p:txEl>
                                              <p:pRg st="2" end="2"/>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1">
                                            <p:txEl>
                                              <p:pRg st="3" end="3"/>
                                            </p:txEl>
                                          </p:spTgt>
                                        </p:tgtEl>
                                        <p:attrNameLst>
                                          <p:attrName>style.visibility</p:attrName>
                                        </p:attrNameLst>
                                      </p:cBhvr>
                                      <p:to>
                                        <p:strVal val="visible"/>
                                      </p:to>
                                    </p:set>
                                    <p:animEffect transition="in" filter="fade">
                                      <p:cBhvr>
                                        <p:cTn id="12" dur="10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763" y="274638"/>
            <a:ext cx="6705600" cy="562074"/>
          </a:xfrm>
        </p:spPr>
        <p:txBody>
          <a:bodyPr/>
          <a:lstStyle/>
          <a:p>
            <a:r>
              <a:rPr lang="ru-RU" sz="2400" dirty="0" smtClean="0"/>
              <a:t>Улучшения в </a:t>
            </a:r>
            <a:r>
              <a:rPr lang="ru-RU" sz="2400" dirty="0"/>
              <a:t>версии ААСС 6.2</a:t>
            </a:r>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39</a:t>
            </a:fld>
            <a:endParaRPr lang="en-US"/>
          </a:p>
        </p:txBody>
      </p:sp>
      <p:sp>
        <p:nvSpPr>
          <p:cNvPr id="5" name="TextBox 4"/>
          <p:cNvSpPr txBox="1"/>
          <p:nvPr/>
        </p:nvSpPr>
        <p:spPr>
          <a:xfrm>
            <a:off x="683568" y="1484784"/>
            <a:ext cx="7704856" cy="5293757"/>
          </a:xfrm>
          <a:prstGeom prst="rect">
            <a:avLst/>
          </a:prstGeom>
          <a:noFill/>
        </p:spPr>
        <p:txBody>
          <a:bodyPr wrap="square" rtlCol="0">
            <a:spAutoFit/>
          </a:bodyPr>
          <a:lstStyle/>
          <a:p>
            <a:pPr marL="285750" indent="-285750">
              <a:spcAft>
                <a:spcPts val="600"/>
              </a:spcAft>
              <a:buFont typeface="Arial" pitchFamily="34" charset="0"/>
              <a:buChar char="•"/>
            </a:pPr>
            <a:r>
              <a:rPr lang="ru-RU" dirty="0" smtClean="0"/>
              <a:t>Единый интерфейс агента </a:t>
            </a:r>
            <a:r>
              <a:rPr lang="en-US" dirty="0" smtClean="0"/>
              <a:t>Avaya </a:t>
            </a:r>
            <a:r>
              <a:rPr lang="en-US" dirty="0"/>
              <a:t>Aura Agent Desktop </a:t>
            </a:r>
            <a:r>
              <a:rPr lang="ru-RU" dirty="0"/>
              <a:t>для режима </a:t>
            </a:r>
            <a:r>
              <a:rPr lang="en-US" dirty="0"/>
              <a:t>Multimedia Adjunct </a:t>
            </a:r>
            <a:r>
              <a:rPr lang="ru-RU" dirty="0"/>
              <a:t>к </a:t>
            </a:r>
            <a:r>
              <a:rPr lang="en-US" dirty="0"/>
              <a:t>CM Elite</a:t>
            </a:r>
          </a:p>
          <a:p>
            <a:pPr marL="285750" indent="-285750">
              <a:spcAft>
                <a:spcPts val="600"/>
              </a:spcAft>
              <a:buFont typeface="Arial" pitchFamily="34" charset="0"/>
              <a:buChar char="•"/>
            </a:pPr>
            <a:r>
              <a:rPr lang="ru-RU" dirty="0" smtClean="0"/>
              <a:t>Интеграция </a:t>
            </a:r>
            <a:r>
              <a:rPr lang="en-US" dirty="0" smtClean="0"/>
              <a:t>AACC c</a:t>
            </a:r>
            <a:r>
              <a:rPr lang="ru-RU" dirty="0" smtClean="0"/>
              <a:t> </a:t>
            </a:r>
            <a:r>
              <a:rPr lang="en-US" dirty="0" smtClean="0"/>
              <a:t>Microsoft OCS </a:t>
            </a:r>
            <a:r>
              <a:rPr lang="ru-RU" dirty="0" smtClean="0"/>
              <a:t>2007 </a:t>
            </a:r>
            <a:r>
              <a:rPr lang="en-US" dirty="0" smtClean="0"/>
              <a:t>IM </a:t>
            </a:r>
            <a:r>
              <a:rPr lang="ru-RU" dirty="0" smtClean="0"/>
              <a:t>и </a:t>
            </a:r>
            <a:r>
              <a:rPr lang="en-US" dirty="0" smtClean="0"/>
              <a:t>Avaya Aura Presence Server – </a:t>
            </a:r>
            <a:r>
              <a:rPr lang="ru-RU" dirty="0" smtClean="0"/>
              <a:t>агенты видят кто из экспертов свободен</a:t>
            </a:r>
          </a:p>
          <a:p>
            <a:pPr marL="285750" indent="-285750">
              <a:spcAft>
                <a:spcPts val="600"/>
              </a:spcAft>
              <a:buFont typeface="Arial" pitchFamily="34" charset="0"/>
              <a:buChar char="•"/>
            </a:pPr>
            <a:r>
              <a:rPr lang="ru-RU" dirty="0" smtClean="0"/>
              <a:t>Поддержка </a:t>
            </a:r>
            <a:r>
              <a:rPr lang="en-US" dirty="0" smtClean="0"/>
              <a:t>CM ESS/LSP</a:t>
            </a:r>
          </a:p>
          <a:p>
            <a:pPr marL="285750" indent="-285750">
              <a:spcAft>
                <a:spcPts val="600"/>
              </a:spcAft>
              <a:buFont typeface="Arial" pitchFamily="34" charset="0"/>
              <a:buChar char="•"/>
            </a:pPr>
            <a:r>
              <a:rPr lang="ru-RU" dirty="0" smtClean="0"/>
              <a:t>Расширенный режим </a:t>
            </a:r>
            <a:r>
              <a:rPr lang="en-US" dirty="0" smtClean="0"/>
              <a:t>AACC Hot Standby </a:t>
            </a:r>
            <a:r>
              <a:rPr lang="en-US" dirty="0"/>
              <a:t>High </a:t>
            </a:r>
            <a:r>
              <a:rPr lang="en-US" dirty="0" smtClean="0"/>
              <a:t>Availability </a:t>
            </a:r>
            <a:r>
              <a:rPr lang="ru-RU" dirty="0" smtClean="0"/>
              <a:t>для </a:t>
            </a:r>
            <a:r>
              <a:rPr lang="en-US" dirty="0" smtClean="0"/>
              <a:t>SIP</a:t>
            </a:r>
          </a:p>
          <a:p>
            <a:pPr marL="285750" indent="-285750">
              <a:spcAft>
                <a:spcPts val="600"/>
              </a:spcAft>
              <a:buFont typeface="Arial" pitchFamily="34" charset="0"/>
              <a:buChar char="•"/>
            </a:pPr>
            <a:r>
              <a:rPr lang="ru-RU" dirty="0" smtClean="0"/>
              <a:t>Алгоритмы распределения</a:t>
            </a:r>
            <a:r>
              <a:rPr lang="en-US" dirty="0" smtClean="0"/>
              <a:t> like Business Advocate</a:t>
            </a:r>
            <a:r>
              <a:rPr lang="ru-RU" dirty="0" smtClean="0"/>
              <a:t>: </a:t>
            </a:r>
            <a:r>
              <a:rPr lang="en-US" dirty="0" smtClean="0"/>
              <a:t>Service Level Routing, Dynamic Skillset</a:t>
            </a:r>
            <a:r>
              <a:rPr lang="ru-RU" dirty="0" smtClean="0"/>
              <a:t> </a:t>
            </a:r>
          </a:p>
          <a:p>
            <a:pPr marL="285750" indent="-285750">
              <a:spcAft>
                <a:spcPts val="600"/>
              </a:spcAft>
              <a:buFont typeface="Arial" pitchFamily="34" charset="0"/>
              <a:buChar char="•"/>
            </a:pPr>
            <a:r>
              <a:rPr lang="ru-RU" dirty="0" smtClean="0"/>
              <a:t>Интеграция с </a:t>
            </a:r>
            <a:r>
              <a:rPr lang="en-US" dirty="0" smtClean="0"/>
              <a:t>Avaya </a:t>
            </a:r>
            <a:r>
              <a:rPr lang="en-US" dirty="0"/>
              <a:t>Aura Experience Portal </a:t>
            </a:r>
            <a:r>
              <a:rPr lang="en-US" dirty="0" smtClean="0"/>
              <a:t>6.0</a:t>
            </a:r>
            <a:endParaRPr lang="ru-RU" dirty="0" smtClean="0"/>
          </a:p>
          <a:p>
            <a:pPr marL="285750" indent="-285750">
              <a:spcAft>
                <a:spcPts val="600"/>
              </a:spcAft>
              <a:buFont typeface="Arial" pitchFamily="34" charset="0"/>
              <a:buChar char="•"/>
            </a:pPr>
            <a:r>
              <a:rPr lang="ru-RU" dirty="0" smtClean="0"/>
              <a:t>Интеграция </a:t>
            </a:r>
            <a:r>
              <a:rPr lang="en-US" dirty="0" smtClean="0"/>
              <a:t>AACC </a:t>
            </a:r>
            <a:r>
              <a:rPr lang="en-US" dirty="0"/>
              <a:t>Script Creation Environment (SCE) </a:t>
            </a:r>
            <a:r>
              <a:rPr lang="ru-RU" dirty="0" smtClean="0"/>
              <a:t>с </a:t>
            </a:r>
            <a:r>
              <a:rPr lang="en-US" dirty="0" smtClean="0"/>
              <a:t>Orchestration Designer</a:t>
            </a:r>
            <a:r>
              <a:rPr lang="ru-RU" dirty="0" smtClean="0"/>
              <a:t>. Общий интерфейс </a:t>
            </a:r>
            <a:r>
              <a:rPr lang="en-US" dirty="0" smtClean="0"/>
              <a:t>SCE </a:t>
            </a:r>
            <a:r>
              <a:rPr lang="ru-RU" dirty="0" smtClean="0"/>
              <a:t>и </a:t>
            </a:r>
            <a:r>
              <a:rPr lang="en-US" dirty="0" smtClean="0"/>
              <a:t>OD 6.0.</a:t>
            </a:r>
            <a:endParaRPr lang="ru-RU" dirty="0" smtClean="0"/>
          </a:p>
          <a:p>
            <a:pPr marL="285750" indent="-285750">
              <a:spcAft>
                <a:spcPts val="600"/>
              </a:spcAft>
              <a:buFont typeface="Arial" pitchFamily="34" charset="0"/>
              <a:buChar char="•"/>
            </a:pPr>
            <a:r>
              <a:rPr lang="ru-RU" dirty="0" smtClean="0"/>
              <a:t>Общий интерфейс администрирования </a:t>
            </a:r>
            <a:r>
              <a:rPr lang="en-US" dirty="0" smtClean="0"/>
              <a:t>Avaya Contact Center Control Manager 6.2</a:t>
            </a:r>
          </a:p>
          <a:p>
            <a:pPr marL="285750" indent="-285750">
              <a:spcAft>
                <a:spcPts val="600"/>
              </a:spcAft>
              <a:buFont typeface="Arial" pitchFamily="34" charset="0"/>
              <a:buChar char="•"/>
            </a:pPr>
            <a:r>
              <a:rPr lang="ru-RU" dirty="0" smtClean="0"/>
              <a:t>Общая система отчетности </a:t>
            </a:r>
            <a:r>
              <a:rPr lang="en-US" dirty="0" smtClean="0"/>
              <a:t>Avaya IQ 5.2 </a:t>
            </a:r>
            <a:r>
              <a:rPr lang="ru-RU" dirty="0" smtClean="0"/>
              <a:t>для </a:t>
            </a:r>
            <a:r>
              <a:rPr lang="en-US" dirty="0" err="1" smtClean="0"/>
              <a:t>MultiMedia</a:t>
            </a:r>
            <a:r>
              <a:rPr lang="en-US" dirty="0" smtClean="0"/>
              <a:t> Adjunct</a:t>
            </a:r>
          </a:p>
          <a:p>
            <a:pPr marL="285750" indent="-285750">
              <a:spcAft>
                <a:spcPts val="600"/>
              </a:spcAft>
              <a:buFont typeface="Arial" pitchFamily="34" charset="0"/>
              <a:buChar char="•"/>
            </a:pPr>
            <a:endParaRPr lang="ru-RU" dirty="0" smtClean="0"/>
          </a:p>
          <a:p>
            <a:pPr marL="285750" indent="-285750">
              <a:buFont typeface="Arial" pitchFamily="34" charset="0"/>
              <a:buChar char="•"/>
            </a:pPr>
            <a:endParaRPr lang="ru-RU" dirty="0"/>
          </a:p>
        </p:txBody>
      </p:sp>
    </p:spTree>
    <p:extLst>
      <p:ext uri="{BB962C8B-B14F-4D97-AF65-F5344CB8AC3E}">
        <p14:creationId xmlns:p14="http://schemas.microsoft.com/office/powerpoint/2010/main" xmlns="" val="3051125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95536" y="332656"/>
            <a:ext cx="6840760" cy="504055"/>
          </a:xfrm>
        </p:spPr>
        <p:txBody>
          <a:bodyPr/>
          <a:lstStyle/>
          <a:p>
            <a:r>
              <a:rPr lang="en-US" sz="2600" dirty="0" smtClean="0"/>
              <a:t>AACC</a:t>
            </a:r>
            <a:r>
              <a:rPr lang="ru-RU" sz="2600" dirty="0" smtClean="0"/>
              <a:t> 6</a:t>
            </a:r>
            <a:r>
              <a:rPr lang="en-US" sz="2600" dirty="0" smtClean="0"/>
              <a:t>.2 </a:t>
            </a:r>
            <a:r>
              <a:rPr lang="ru-RU" sz="2600" dirty="0" smtClean="0"/>
              <a:t>Варианты</a:t>
            </a:r>
            <a:r>
              <a:rPr lang="en-US" sz="2600" dirty="0" smtClean="0"/>
              <a:t> </a:t>
            </a:r>
            <a:r>
              <a:rPr lang="ru-RU" sz="2600" dirty="0" smtClean="0"/>
              <a:t>развертывания</a:t>
            </a:r>
            <a:endParaRPr lang="ru-RU" sz="2600" dirty="0"/>
          </a:p>
        </p:txBody>
      </p:sp>
      <p:sp>
        <p:nvSpPr>
          <p:cNvPr id="9" name="Подзаголовок 8"/>
          <p:cNvSpPr>
            <a:spLocks noGrp="1"/>
          </p:cNvSpPr>
          <p:nvPr>
            <p:ph type="subTitle" idx="1"/>
          </p:nvPr>
        </p:nvSpPr>
        <p:spPr>
          <a:xfrm>
            <a:off x="1043608" y="1556792"/>
            <a:ext cx="7200800" cy="4392488"/>
          </a:xfrm>
        </p:spPr>
        <p:txBody>
          <a:bodyPr/>
          <a:lstStyle/>
          <a:p>
            <a:pPr marL="342900" indent="-342900" algn="l">
              <a:spcBef>
                <a:spcPts val="600"/>
              </a:spcBef>
              <a:buFont typeface="Arial" pitchFamily="34" charset="0"/>
              <a:buChar char="•"/>
            </a:pPr>
            <a:r>
              <a:rPr lang="ru-RU" dirty="0" smtClean="0"/>
              <a:t>СС </a:t>
            </a:r>
            <a:r>
              <a:rPr lang="en-US" dirty="0" smtClean="0"/>
              <a:t>Elite Multimedia Adjunct</a:t>
            </a:r>
          </a:p>
          <a:p>
            <a:pPr lvl="1" algn="l">
              <a:spcBef>
                <a:spcPts val="600"/>
              </a:spcBef>
            </a:pPr>
            <a:r>
              <a:rPr lang="ru-RU" sz="1800" dirty="0" smtClean="0"/>
              <a:t>для клиентов у которых уже есть </a:t>
            </a:r>
            <a:r>
              <a:rPr lang="en-US" sz="1800" dirty="0" smtClean="0"/>
              <a:t>ACM c CC Elite, </a:t>
            </a:r>
            <a:r>
              <a:rPr lang="ru-RU" sz="1800" dirty="0" smtClean="0"/>
              <a:t>желающих добавить функциональность мультимедиа</a:t>
            </a:r>
          </a:p>
          <a:p>
            <a:pPr lvl="1" algn="l">
              <a:spcBef>
                <a:spcPts val="600"/>
              </a:spcBef>
            </a:pPr>
            <a:endParaRPr lang="en-US" sz="1800" dirty="0" smtClean="0"/>
          </a:p>
          <a:p>
            <a:pPr marL="342900" indent="-342900" algn="l">
              <a:spcBef>
                <a:spcPts val="600"/>
              </a:spcBef>
              <a:buFont typeface="Arial" pitchFamily="34" charset="0"/>
              <a:buChar char="•"/>
            </a:pPr>
            <a:r>
              <a:rPr lang="en-US" dirty="0" smtClean="0"/>
              <a:t>Avaya Aura Voice &amp; Multimedia</a:t>
            </a:r>
            <a:r>
              <a:rPr lang="ru-RU" dirty="0" smtClean="0"/>
              <a:t> </a:t>
            </a:r>
            <a:r>
              <a:rPr lang="en-US" dirty="0" smtClean="0"/>
              <a:t>SIP</a:t>
            </a:r>
          </a:p>
          <a:p>
            <a:pPr lvl="1" algn="l">
              <a:spcBef>
                <a:spcPts val="600"/>
              </a:spcBef>
            </a:pPr>
            <a:r>
              <a:rPr lang="ru-RU" sz="1800" dirty="0" smtClean="0"/>
              <a:t>новые клиенты разворачивающие контакт-центр</a:t>
            </a:r>
          </a:p>
          <a:p>
            <a:pPr lvl="1" algn="l">
              <a:spcBef>
                <a:spcPts val="600"/>
              </a:spcBef>
            </a:pPr>
            <a:endParaRPr lang="en-US" sz="1800" dirty="0" smtClean="0"/>
          </a:p>
          <a:p>
            <a:pPr marL="342900" indent="-342900" algn="l">
              <a:spcBef>
                <a:spcPts val="600"/>
              </a:spcBef>
              <a:buFont typeface="Arial" pitchFamily="34" charset="0"/>
              <a:buChar char="•"/>
            </a:pPr>
            <a:r>
              <a:rPr lang="en-US" dirty="0" smtClean="0"/>
              <a:t>Avaya CS1000 Voice &amp; Multimedia AML </a:t>
            </a:r>
            <a:r>
              <a:rPr lang="ru-RU" dirty="0" smtClean="0"/>
              <a:t>или </a:t>
            </a:r>
            <a:r>
              <a:rPr lang="en-US" dirty="0" smtClean="0"/>
              <a:t>SIP</a:t>
            </a:r>
          </a:p>
          <a:p>
            <a:pPr lvl="1" algn="l">
              <a:spcBef>
                <a:spcPts val="600"/>
              </a:spcBef>
            </a:pPr>
            <a:r>
              <a:rPr lang="ru-RU" sz="1800" dirty="0"/>
              <a:t>д</a:t>
            </a:r>
            <a:r>
              <a:rPr lang="ru-RU" sz="1800" dirty="0" smtClean="0"/>
              <a:t>ля заказчиков </a:t>
            </a:r>
            <a:r>
              <a:rPr lang="en-US" sz="1800" dirty="0" smtClean="0"/>
              <a:t>Nortel</a:t>
            </a:r>
            <a:r>
              <a:rPr lang="ru-RU" sz="1800" dirty="0" smtClean="0"/>
              <a:t> со станцией </a:t>
            </a:r>
            <a:r>
              <a:rPr lang="en-US" sz="1800" dirty="0" smtClean="0"/>
              <a:t>CS1000</a:t>
            </a:r>
            <a:endParaRPr lang="ru-RU" sz="1800" dirty="0"/>
          </a:p>
          <a:p>
            <a:pPr lvl="1" algn="l">
              <a:spcBef>
                <a:spcPts val="600"/>
              </a:spcBef>
            </a:pPr>
            <a:r>
              <a:rPr lang="ru-RU" sz="1800" dirty="0" smtClean="0"/>
              <a:t>апгрейд с предыдущих версий </a:t>
            </a:r>
            <a:r>
              <a:rPr lang="en-US" sz="1800" dirty="0" smtClean="0"/>
              <a:t>AACC</a:t>
            </a:r>
          </a:p>
        </p:txBody>
      </p:sp>
      <p:sp>
        <p:nvSpPr>
          <p:cNvPr id="4" name="Номер слайда 3"/>
          <p:cNvSpPr>
            <a:spLocks noGrp="1"/>
          </p:cNvSpPr>
          <p:nvPr>
            <p:ph type="sldNum" sz="quarter" idx="10"/>
          </p:nvPr>
        </p:nvSpPr>
        <p:spPr/>
        <p:txBody>
          <a:bodyPr/>
          <a:lstStyle/>
          <a:p>
            <a:pPr>
              <a:defRPr/>
            </a:pPr>
            <a:fld id="{07FDB376-140D-45E6-AA64-33C7DE55379F}" type="slidenum">
              <a:rPr lang="en-US" smtClean="0"/>
              <a:pPr>
                <a:defRPr/>
              </a:pPr>
              <a:t>4</a:t>
            </a:fld>
            <a:endParaRPr lang="en-US"/>
          </a:p>
        </p:txBody>
      </p:sp>
    </p:spTree>
    <p:extLst>
      <p:ext uri="{BB962C8B-B14F-4D97-AF65-F5344CB8AC3E}">
        <p14:creationId xmlns:p14="http://schemas.microsoft.com/office/powerpoint/2010/main" xmlns="" val="156113029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noChangeArrowheads="1"/>
          </p:cNvSpPr>
          <p:nvPr>
            <p:ph type="sldNum" sz="quarter" idx="10"/>
          </p:nvPr>
        </p:nvSpPr>
        <p:spPr>
          <a:noFill/>
        </p:spPr>
        <p:txBody>
          <a:bodyPr/>
          <a:lstStyle/>
          <a:p>
            <a:fld id="{426C120C-C160-4F62-92D5-515F56191BA7}" type="slidenum">
              <a:rPr lang="en-US" smtClean="0">
                <a:latin typeface="Arial" charset="0"/>
              </a:rPr>
              <a:pPr/>
              <a:t>40</a:t>
            </a:fld>
            <a:endParaRPr lang="en-US" smtClean="0">
              <a:latin typeface="Arial" charset="0"/>
            </a:endParaRPr>
          </a:p>
        </p:txBody>
      </p:sp>
      <p:sp>
        <p:nvSpPr>
          <p:cNvPr id="32770" name="Rectangle 2"/>
          <p:cNvSpPr>
            <a:spLocks noGrp="1" noChangeArrowheads="1"/>
          </p:cNvSpPr>
          <p:nvPr>
            <p:ph type="title"/>
          </p:nvPr>
        </p:nvSpPr>
        <p:spPr/>
        <p:txBody>
          <a:bodyPr/>
          <a:lstStyle/>
          <a:p>
            <a:pPr eaLnBrk="1" hangingPunct="1"/>
            <a:r>
              <a:rPr lang="en-US" sz="2600" smtClean="0"/>
              <a:t>AACC 6.2</a:t>
            </a:r>
            <a:br>
              <a:rPr lang="en-US" sz="2600" smtClean="0"/>
            </a:br>
            <a:r>
              <a:rPr lang="en-US" sz="2600" smtClean="0"/>
              <a:t>Multimedia Enhancements</a:t>
            </a:r>
          </a:p>
        </p:txBody>
      </p:sp>
      <p:sp>
        <p:nvSpPr>
          <p:cNvPr id="32771" name="Rectangle 3"/>
          <p:cNvSpPr>
            <a:spLocks noGrp="1" noChangeArrowheads="1"/>
          </p:cNvSpPr>
          <p:nvPr>
            <p:ph type="body" idx="1"/>
          </p:nvPr>
        </p:nvSpPr>
        <p:spPr>
          <a:xfrm>
            <a:off x="304800" y="1547813"/>
            <a:ext cx="8229600" cy="4025900"/>
          </a:xfrm>
        </p:spPr>
        <p:txBody>
          <a:bodyPr/>
          <a:lstStyle/>
          <a:p>
            <a:r>
              <a:rPr lang="en-US" b="1" dirty="0" smtClean="0"/>
              <a:t>Web Chat enhancements</a:t>
            </a:r>
          </a:p>
          <a:p>
            <a:pPr lvl="1" eaLnBrk="1" hangingPunct="1"/>
            <a:r>
              <a:rPr lang="en-US" dirty="0" smtClean="0"/>
              <a:t>Supervisor Web Chat </a:t>
            </a:r>
            <a:r>
              <a:rPr lang="en-US" b="1" dirty="0" smtClean="0"/>
              <a:t>Observe</a:t>
            </a:r>
          </a:p>
          <a:p>
            <a:pPr lvl="1" eaLnBrk="1" hangingPunct="1"/>
            <a:r>
              <a:rPr lang="en-US" dirty="0" smtClean="0"/>
              <a:t>Supervisor Web Chat </a:t>
            </a:r>
            <a:r>
              <a:rPr lang="en-US" b="1" dirty="0" smtClean="0"/>
              <a:t>Barge-In</a:t>
            </a:r>
            <a:br>
              <a:rPr lang="en-US" b="1" dirty="0" smtClean="0"/>
            </a:br>
            <a:endParaRPr lang="en-US" b="1" dirty="0" smtClean="0"/>
          </a:p>
          <a:p>
            <a:r>
              <a:rPr lang="en-US" b="1" dirty="0" smtClean="0"/>
              <a:t>Leverage Avaya Social Media Manager</a:t>
            </a:r>
          </a:p>
          <a:p>
            <a:pPr lvl="1" eaLnBrk="1" hangingPunct="1"/>
            <a:r>
              <a:rPr lang="en-US" dirty="0" smtClean="0"/>
              <a:t>Social Media is supported as an Email Contact</a:t>
            </a:r>
          </a:p>
          <a:p>
            <a:pPr lvl="1" eaLnBrk="1" hangingPunct="1"/>
            <a:r>
              <a:rPr lang="en-IE" dirty="0" smtClean="0"/>
              <a:t>Display of contact type and sentiment</a:t>
            </a:r>
          </a:p>
          <a:p>
            <a:pPr lvl="1" eaLnBrk="1" hangingPunct="1"/>
            <a:r>
              <a:rPr lang="en-IE" dirty="0" smtClean="0"/>
              <a:t>Agent interacts with Social Media site</a:t>
            </a:r>
            <a:endParaRPr lang="en-US" dirty="0" smtClean="0"/>
          </a:p>
          <a:p>
            <a:endParaRPr lang="en-US" dirty="0" smtClean="0"/>
          </a:p>
        </p:txBody>
      </p:sp>
      <p:pic>
        <p:nvPicPr>
          <p:cNvPr id="32772" name="Picture 3"/>
          <p:cNvPicPr>
            <a:picLocks noChangeAspect="1" noChangeArrowheads="1"/>
          </p:cNvPicPr>
          <p:nvPr/>
        </p:nvPicPr>
        <p:blipFill>
          <a:blip r:embed="rId3" cstate="print"/>
          <a:srcRect/>
          <a:stretch>
            <a:fillRect/>
          </a:stretch>
        </p:blipFill>
        <p:spPr bwMode="auto">
          <a:xfrm>
            <a:off x="6614160" y="1223472"/>
            <a:ext cx="2453640" cy="2068368"/>
          </a:xfrm>
          <a:prstGeom prst="rect">
            <a:avLst/>
          </a:prstGeom>
          <a:noFill/>
          <a:ln w="9525">
            <a:noFill/>
            <a:miter lim="800000"/>
            <a:headEnd/>
            <a:tailEnd/>
          </a:ln>
        </p:spPr>
      </p:pic>
    </p:spTree>
    <p:extLst>
      <p:ext uri="{BB962C8B-B14F-4D97-AF65-F5344CB8AC3E}">
        <p14:creationId xmlns:p14="http://schemas.microsoft.com/office/powerpoint/2010/main" xmlns="" val="402610399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fld id="{25EBB7D4-169E-4273-994A-4BE8F2B6676E}" type="slidenum">
              <a:rPr lang="en-US" smtClean="0">
                <a:solidFill>
                  <a:srgbClr val="988888"/>
                </a:solidFill>
              </a:rPr>
              <a:pPr eaLnBrk="1" hangingPunct="1"/>
              <a:t>41</a:t>
            </a:fld>
            <a:endParaRPr lang="en-US" smtClean="0">
              <a:solidFill>
                <a:srgbClr val="988888"/>
              </a:solidFill>
            </a:endParaRPr>
          </a:p>
        </p:txBody>
      </p:sp>
      <p:sp>
        <p:nvSpPr>
          <p:cNvPr id="33795" name="Rectangle 2"/>
          <p:cNvSpPr>
            <a:spLocks noGrp="1" noChangeArrowheads="1"/>
          </p:cNvSpPr>
          <p:nvPr>
            <p:ph type="title" idx="4294967295"/>
          </p:nvPr>
        </p:nvSpPr>
        <p:spPr>
          <a:xfrm>
            <a:off x="512763" y="274638"/>
            <a:ext cx="6705600" cy="562074"/>
          </a:xfrm>
        </p:spPr>
        <p:txBody>
          <a:bodyPr/>
          <a:lstStyle/>
          <a:p>
            <a:r>
              <a:rPr lang="en-US" sz="2600" dirty="0" smtClean="0"/>
              <a:t>Avaya Contact Center Control Manager</a:t>
            </a:r>
            <a:endParaRPr lang="en-US" sz="2600" dirty="0" smtClean="0">
              <a:solidFill>
                <a:srgbClr val="FF0000"/>
              </a:solidFill>
            </a:endParaRPr>
          </a:p>
        </p:txBody>
      </p:sp>
      <p:sp>
        <p:nvSpPr>
          <p:cNvPr id="33796" name="Rectangle 3"/>
          <p:cNvSpPr>
            <a:spLocks noGrp="1" noChangeArrowheads="1"/>
          </p:cNvSpPr>
          <p:nvPr>
            <p:ph type="body" idx="4294967295"/>
          </p:nvPr>
        </p:nvSpPr>
        <p:spPr>
          <a:xfrm>
            <a:off x="457200" y="1484784"/>
            <a:ext cx="8218488" cy="4248150"/>
          </a:xfrm>
        </p:spPr>
        <p:txBody>
          <a:bodyPr/>
          <a:lstStyle/>
          <a:p>
            <a:r>
              <a:rPr lang="ru-RU" sz="1800" dirty="0" smtClean="0"/>
              <a:t>Единая точка администрирования в смешанном режиме</a:t>
            </a:r>
            <a:r>
              <a:rPr lang="en-GB" sz="1800" dirty="0" smtClean="0"/>
              <a:t> Elite </a:t>
            </a:r>
            <a:r>
              <a:rPr lang="ru-RU" sz="1800" dirty="0" smtClean="0"/>
              <a:t>и</a:t>
            </a:r>
            <a:r>
              <a:rPr lang="en-GB" sz="1800" dirty="0" smtClean="0"/>
              <a:t> Avaya Aura Contact </a:t>
            </a:r>
            <a:r>
              <a:rPr lang="en-GB" sz="1800" dirty="0" err="1" smtClean="0"/>
              <a:t>Center</a:t>
            </a:r>
            <a:endParaRPr lang="en-GB" sz="1800" dirty="0" smtClean="0"/>
          </a:p>
          <a:p>
            <a:pPr lvl="1"/>
            <a:r>
              <a:rPr lang="ru-RU" altLang="ja-JP" sz="1600" dirty="0" smtClean="0">
                <a:ea typeface="ＭＳ Ｐゴシック" pitchFamily="34" charset="-128"/>
              </a:rPr>
              <a:t>Поддержка нескольких </a:t>
            </a:r>
            <a:r>
              <a:rPr lang="en-US" altLang="ja-JP" sz="1600" dirty="0" smtClean="0">
                <a:ea typeface="ＭＳ Ｐゴシック" pitchFamily="34" charset="-128"/>
              </a:rPr>
              <a:t>Avaya Communication Manager, </a:t>
            </a:r>
            <a:r>
              <a:rPr lang="ru-RU" altLang="ja-JP" sz="1600" dirty="0" smtClean="0">
                <a:ea typeface="ＭＳ Ｐゴシック" pitchFamily="34" charset="-128"/>
              </a:rPr>
              <a:t>в многостанционной и </a:t>
            </a:r>
            <a:r>
              <a:rPr lang="en-US" altLang="ja-JP" sz="1600" dirty="0" smtClean="0">
                <a:ea typeface="ＭＳ Ｐゴシック" pitchFamily="34" charset="-128"/>
              </a:rPr>
              <a:t> multi-tenant </a:t>
            </a:r>
            <a:r>
              <a:rPr lang="ru-RU" altLang="ja-JP" sz="1600" dirty="0" smtClean="0">
                <a:ea typeface="ＭＳ Ｐゴシック" pitchFamily="34" charset="-128"/>
              </a:rPr>
              <a:t>конфигурации</a:t>
            </a:r>
            <a:endParaRPr lang="en-US" sz="1600" dirty="0" smtClean="0"/>
          </a:p>
          <a:p>
            <a:r>
              <a:rPr lang="ru-RU" altLang="ja-JP" sz="1800" dirty="0" smtClean="0">
                <a:ea typeface="ＭＳ Ｐゴシック" pitchFamily="34" charset="-128"/>
              </a:rPr>
              <a:t>Улучшенная секретность базирующаяся на контроле доступа и разделении прав,</a:t>
            </a:r>
            <a:r>
              <a:rPr lang="en-US" altLang="ja-JP" sz="1800" dirty="0" smtClean="0">
                <a:ea typeface="ＭＳ Ｐゴシック" pitchFamily="34" charset="-128"/>
              </a:rPr>
              <a:t> </a:t>
            </a:r>
            <a:r>
              <a:rPr lang="ru-RU" altLang="ja-JP" sz="1800" dirty="0" smtClean="0">
                <a:ea typeface="ＭＳ Ｐゴシック" pitchFamily="34" charset="-128"/>
              </a:rPr>
              <a:t>интегрированная с</a:t>
            </a:r>
            <a:r>
              <a:rPr lang="en-US" altLang="ja-JP" sz="1800" dirty="0" smtClean="0">
                <a:ea typeface="ＭＳ Ｐゴシック" pitchFamily="34" charset="-128"/>
              </a:rPr>
              <a:t> Microsoft active directory</a:t>
            </a:r>
            <a:endParaRPr lang="en-US" sz="1800" dirty="0" smtClean="0"/>
          </a:p>
          <a:p>
            <a:r>
              <a:rPr lang="en-US" sz="1800" dirty="0" smtClean="0"/>
              <a:t>Avaya Contact Center Control Manager :</a:t>
            </a:r>
          </a:p>
          <a:p>
            <a:pPr lvl="1"/>
            <a:r>
              <a:rPr lang="ru-RU" sz="1600" dirty="0" smtClean="0"/>
              <a:t>Для управления </a:t>
            </a:r>
            <a:r>
              <a:rPr lang="en-US" sz="1600" dirty="0" smtClean="0"/>
              <a:t>Avaya Call Center Elite, Avaya Call Management System, Avaya IQ, Avaya Aura Workforce Optimization, Avaya Voice Portal, Avaya one-X Agent</a:t>
            </a:r>
          </a:p>
          <a:p>
            <a:pPr lvl="1"/>
            <a:r>
              <a:rPr lang="ru-RU" altLang="ja-JP" sz="1600" dirty="0" smtClean="0">
                <a:ea typeface="ＭＳ Ｐゴシック" pitchFamily="34" charset="-128"/>
              </a:rPr>
              <a:t>Включает </a:t>
            </a:r>
            <a:r>
              <a:rPr lang="en-US" altLang="ja-JP" sz="1600" dirty="0" smtClean="0">
                <a:ea typeface="ＭＳ Ｐゴシック" pitchFamily="34" charset="-128"/>
              </a:rPr>
              <a:t>visual call flow designer </a:t>
            </a:r>
            <a:r>
              <a:rPr lang="ru-RU" altLang="ja-JP" sz="1600" dirty="0" smtClean="0">
                <a:ea typeface="ＭＳ Ｐゴシック" pitchFamily="34" charset="-128"/>
              </a:rPr>
              <a:t>который позволяет пользователям интуитивно создавать</a:t>
            </a:r>
            <a:r>
              <a:rPr lang="en-US" altLang="ja-JP" sz="1600" dirty="0" smtClean="0">
                <a:ea typeface="ＭＳ Ｐゴシック" pitchFamily="34" charset="-128"/>
              </a:rPr>
              <a:t> Vectors, Variables-in-Vectors, VDN Variables, Holiday Tables, Vector Routing Tables, Service Hours Tables </a:t>
            </a:r>
            <a:r>
              <a:rPr lang="ru-RU" altLang="ja-JP" sz="1600" dirty="0" smtClean="0">
                <a:ea typeface="ＭＳ Ｐゴシック" pitchFamily="34" charset="-128"/>
              </a:rPr>
              <a:t>и </a:t>
            </a:r>
            <a:r>
              <a:rPr lang="en-US" altLang="ja-JP" sz="1600" dirty="0" smtClean="0">
                <a:ea typeface="ＭＳ Ｐゴシック" pitchFamily="34" charset="-128"/>
              </a:rPr>
              <a:t>Policy Routing Tables for Percent Allocation</a:t>
            </a:r>
            <a:endParaRPr lang="en-US" sz="1600" dirty="0" smtClean="0"/>
          </a:p>
        </p:txBody>
      </p:sp>
      <p:sp>
        <p:nvSpPr>
          <p:cNvPr id="33797" name="AutoShape 4"/>
          <p:cNvSpPr>
            <a:spLocks noChangeArrowheads="1"/>
          </p:cNvSpPr>
          <p:nvPr/>
        </p:nvSpPr>
        <p:spPr bwMode="auto">
          <a:xfrm>
            <a:off x="539750" y="5949950"/>
            <a:ext cx="8135938" cy="574675"/>
          </a:xfrm>
          <a:prstGeom prst="roundRect">
            <a:avLst>
              <a:gd name="adj" fmla="val 16667"/>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0" tIns="0" rIns="0" bIns="0" anchor="ctr"/>
          <a:lstStyle/>
          <a:p>
            <a:pPr algn="ctr">
              <a:lnSpc>
                <a:spcPct val="100000"/>
              </a:lnSpc>
              <a:buSzPct val="90000"/>
              <a:buFont typeface="Arial" pitchFamily="34" charset="0"/>
              <a:buNone/>
            </a:pPr>
            <a:r>
              <a:rPr lang="ru-RU" b="1" dirty="0" smtClean="0">
                <a:solidFill>
                  <a:schemeClr val="bg1"/>
                </a:solidFill>
              </a:rPr>
              <a:t>Единая точка администрирования</a:t>
            </a:r>
            <a:r>
              <a:rPr lang="en-US" b="1" dirty="0" smtClean="0">
                <a:solidFill>
                  <a:schemeClr val="bg1"/>
                </a:solidFill>
              </a:rPr>
              <a:t>, </a:t>
            </a:r>
            <a:r>
              <a:rPr lang="ru-RU" b="1" dirty="0" smtClean="0">
                <a:solidFill>
                  <a:schemeClr val="bg1"/>
                </a:solidFill>
              </a:rPr>
              <a:t>ниже</a:t>
            </a:r>
            <a:r>
              <a:rPr lang="en-US" b="1" dirty="0" smtClean="0">
                <a:solidFill>
                  <a:schemeClr val="bg1"/>
                </a:solidFill>
              </a:rPr>
              <a:t> </a:t>
            </a:r>
            <a:r>
              <a:rPr lang="en-US" b="1" dirty="0">
                <a:solidFill>
                  <a:schemeClr val="bg1"/>
                </a:solidFill>
              </a:rPr>
              <a:t>TCO</a:t>
            </a:r>
          </a:p>
        </p:txBody>
      </p:sp>
    </p:spTree>
    <p:extLst>
      <p:ext uri="{BB962C8B-B14F-4D97-AF65-F5344CB8AC3E}">
        <p14:creationId xmlns:p14="http://schemas.microsoft.com/office/powerpoint/2010/main" xmlns="" val="30149124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666" y="825077"/>
            <a:ext cx="8716668" cy="577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Rectangle 2"/>
          <p:cNvSpPr>
            <a:spLocks noGrp="1" noChangeArrowheads="1"/>
          </p:cNvSpPr>
          <p:nvPr>
            <p:ph type="title"/>
          </p:nvPr>
        </p:nvSpPr>
        <p:spPr>
          <a:xfrm>
            <a:off x="971550" y="404813"/>
            <a:ext cx="7069138" cy="720725"/>
          </a:xfrm>
        </p:spPr>
        <p:txBody>
          <a:bodyPr/>
          <a:lstStyle/>
          <a:p>
            <a:pPr eaLnBrk="1" hangingPunct="1"/>
            <a:r>
              <a:rPr lang="en-US" smtClean="0"/>
              <a:t> </a:t>
            </a:r>
          </a:p>
        </p:txBody>
      </p:sp>
      <p:sp>
        <p:nvSpPr>
          <p:cNvPr id="29700" name="Rectangle 5"/>
          <p:cNvSpPr>
            <a:spLocks noChangeArrowheads="1"/>
          </p:cNvSpPr>
          <p:nvPr/>
        </p:nvSpPr>
        <p:spPr bwMode="auto">
          <a:xfrm>
            <a:off x="0" y="404664"/>
            <a:ext cx="91440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b"/>
          <a:lstStyle/>
          <a:p>
            <a:pPr algn="ctr" fontAlgn="base">
              <a:spcBef>
                <a:spcPct val="0"/>
              </a:spcBef>
              <a:spcAft>
                <a:spcPct val="0"/>
              </a:spcAft>
            </a:pPr>
            <a:r>
              <a:rPr lang="en-US" sz="2800" dirty="0">
                <a:solidFill>
                  <a:srgbClr val="C00000"/>
                </a:solidFill>
                <a:cs typeface="Arial" pitchFamily="34" charset="0"/>
              </a:rPr>
              <a:t> </a:t>
            </a:r>
            <a:r>
              <a:rPr lang="en-US" sz="2400" b="1" dirty="0">
                <a:solidFill>
                  <a:srgbClr val="C00000"/>
                </a:solidFill>
                <a:cs typeface="Arial" pitchFamily="34" charset="0"/>
              </a:rPr>
              <a:t>ACCCM Visual Call Flow Designer – User </a:t>
            </a:r>
            <a:r>
              <a:rPr lang="en-US" sz="2400" b="1" dirty="0" smtClean="0">
                <a:solidFill>
                  <a:srgbClr val="C00000"/>
                </a:solidFill>
                <a:cs typeface="Arial" pitchFamily="34" charset="0"/>
              </a:rPr>
              <a:t>Interface</a:t>
            </a:r>
            <a:endParaRPr lang="en-US" sz="2400" b="1" dirty="0">
              <a:solidFill>
                <a:srgbClr val="C00000"/>
              </a:solidFill>
              <a:cs typeface="Arial" pitchFamily="34" charset="0"/>
            </a:endParaRPr>
          </a:p>
        </p:txBody>
      </p:sp>
      <p:sp>
        <p:nvSpPr>
          <p:cNvPr id="29701" name="AutoShape 6"/>
          <p:cNvSpPr>
            <a:spLocks noChangeArrowheads="1"/>
          </p:cNvSpPr>
          <p:nvPr/>
        </p:nvSpPr>
        <p:spPr bwMode="auto">
          <a:xfrm>
            <a:off x="6443663" y="3875088"/>
            <a:ext cx="1296988" cy="431800"/>
          </a:xfrm>
          <a:prstGeom prst="wedgeRectCallout">
            <a:avLst>
              <a:gd name="adj1" fmla="val -134824"/>
              <a:gd name="adj2" fmla="val -143750"/>
            </a:avLst>
          </a:prstGeom>
          <a:solidFill>
            <a:schemeClr val="accent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lstStyle/>
          <a:p>
            <a:pPr algn="ctr" fontAlgn="base">
              <a:spcBef>
                <a:spcPct val="0"/>
              </a:spcBef>
              <a:spcAft>
                <a:spcPct val="0"/>
              </a:spcAft>
            </a:pPr>
            <a:r>
              <a:rPr lang="en-US">
                <a:solidFill>
                  <a:srgbClr val="FFFFFF"/>
                </a:solidFill>
              </a:rPr>
              <a:t>Call Flow</a:t>
            </a:r>
          </a:p>
        </p:txBody>
      </p:sp>
      <p:sp>
        <p:nvSpPr>
          <p:cNvPr id="207879" name="AutoShape 7"/>
          <p:cNvSpPr>
            <a:spLocks noChangeArrowheads="1"/>
          </p:cNvSpPr>
          <p:nvPr/>
        </p:nvSpPr>
        <p:spPr bwMode="auto">
          <a:xfrm>
            <a:off x="1979613" y="2781300"/>
            <a:ext cx="1296987" cy="647700"/>
          </a:xfrm>
          <a:prstGeom prst="wedgeRectCallout">
            <a:avLst>
              <a:gd name="adj1" fmla="val -104468"/>
              <a:gd name="adj2" fmla="val 1227"/>
            </a:avLst>
          </a:prstGeom>
          <a:solidFill>
            <a:schemeClr val="accent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lstStyle/>
          <a:p>
            <a:pPr algn="ctr" fontAlgn="base">
              <a:spcBef>
                <a:spcPct val="0"/>
              </a:spcBef>
              <a:spcAft>
                <a:spcPct val="0"/>
              </a:spcAft>
            </a:pPr>
            <a:r>
              <a:rPr lang="en-US">
                <a:solidFill>
                  <a:srgbClr val="FFFFFF"/>
                </a:solidFill>
              </a:rPr>
              <a:t>Vector Steps</a:t>
            </a:r>
          </a:p>
        </p:txBody>
      </p:sp>
      <p:sp>
        <p:nvSpPr>
          <p:cNvPr id="207880" name="AutoShape 8"/>
          <p:cNvSpPr>
            <a:spLocks noChangeArrowheads="1"/>
          </p:cNvSpPr>
          <p:nvPr/>
        </p:nvSpPr>
        <p:spPr bwMode="auto">
          <a:xfrm>
            <a:off x="6443663" y="2420938"/>
            <a:ext cx="1871662" cy="647700"/>
          </a:xfrm>
          <a:prstGeom prst="wedgeRectCallout">
            <a:avLst>
              <a:gd name="adj1" fmla="val -74597"/>
              <a:gd name="adj2" fmla="val -129903"/>
            </a:avLst>
          </a:prstGeom>
          <a:solidFill>
            <a:schemeClr val="accent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lstStyle/>
          <a:p>
            <a:pPr algn="ctr" fontAlgn="base">
              <a:spcBef>
                <a:spcPct val="0"/>
              </a:spcBef>
              <a:spcAft>
                <a:spcPct val="0"/>
              </a:spcAft>
            </a:pPr>
            <a:r>
              <a:rPr lang="en-US">
                <a:solidFill>
                  <a:srgbClr val="FFFFFF"/>
                </a:solidFill>
              </a:rPr>
              <a:t>Administration Menu</a:t>
            </a:r>
          </a:p>
        </p:txBody>
      </p:sp>
    </p:spTree>
    <p:extLst>
      <p:ext uri="{BB962C8B-B14F-4D97-AF65-F5344CB8AC3E}">
        <p14:creationId xmlns:p14="http://schemas.microsoft.com/office/powerpoint/2010/main" xmlns="" val="3617307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7880"/>
                                        </p:tgtEl>
                                        <p:attrNameLst>
                                          <p:attrName>style.visibility</p:attrName>
                                        </p:attrNameLst>
                                      </p:cBhvr>
                                      <p:to>
                                        <p:strVal val="visible"/>
                                      </p:to>
                                    </p:set>
                                    <p:animEffect transition="in" filter="blinds(horizontal)">
                                      <p:cBhvr>
                                        <p:cTn id="7" dur="500"/>
                                        <p:tgtEl>
                                          <p:spTgt spid="207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7879"/>
                                        </p:tgtEl>
                                        <p:attrNameLst>
                                          <p:attrName>style.visibility</p:attrName>
                                        </p:attrNameLst>
                                      </p:cBhvr>
                                      <p:to>
                                        <p:strVal val="visible"/>
                                      </p:to>
                                    </p:set>
                                    <p:animEffect transition="in" filter="blinds(horizontal)">
                                      <p:cBhvr>
                                        <p:cTn id="12" dur="500"/>
                                        <p:tgtEl>
                                          <p:spTgt spid="207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9" grpId="0" animBg="1"/>
      <p:bldP spid="20788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538" y="789290"/>
            <a:ext cx="8688620" cy="58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3555" name="Rectangle 2"/>
          <p:cNvSpPr txBox="1">
            <a:spLocks noChangeArrowheads="1"/>
          </p:cNvSpPr>
          <p:nvPr/>
        </p:nvSpPr>
        <p:spPr bwMode="auto">
          <a:xfrm>
            <a:off x="0" y="347663"/>
            <a:ext cx="9144000" cy="489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spcBef>
                <a:spcPct val="0"/>
              </a:spcBef>
              <a:spcAft>
                <a:spcPct val="0"/>
              </a:spcAft>
              <a:defRPr>
                <a:solidFill>
                  <a:schemeClr val="tx2"/>
                </a:solidFill>
                <a:latin typeface="Arial" pitchFamily="34" charset="0"/>
              </a:defRPr>
            </a:lvl6pPr>
            <a:lvl7pPr marL="2971800" indent="-228600" eaLnBrk="0" fontAlgn="base" hangingPunct="0">
              <a:spcBef>
                <a:spcPct val="0"/>
              </a:spcBef>
              <a:spcAft>
                <a:spcPct val="0"/>
              </a:spcAft>
              <a:defRPr>
                <a:solidFill>
                  <a:schemeClr val="tx2"/>
                </a:solidFill>
                <a:latin typeface="Arial" pitchFamily="34" charset="0"/>
              </a:defRPr>
            </a:lvl7pPr>
            <a:lvl8pPr marL="3429000" indent="-228600" eaLnBrk="0" fontAlgn="base" hangingPunct="0">
              <a:spcBef>
                <a:spcPct val="0"/>
              </a:spcBef>
              <a:spcAft>
                <a:spcPct val="0"/>
              </a:spcAft>
              <a:defRPr>
                <a:solidFill>
                  <a:schemeClr val="tx2"/>
                </a:solidFill>
                <a:latin typeface="Arial" pitchFamily="34" charset="0"/>
              </a:defRPr>
            </a:lvl8pPr>
            <a:lvl9pPr marL="3886200" indent="-228600" eaLnBrk="0" fontAlgn="base" hangingPunct="0">
              <a:spcBef>
                <a:spcPct val="0"/>
              </a:spcBef>
              <a:spcAft>
                <a:spcPct val="0"/>
              </a:spcAft>
              <a:defRPr>
                <a:solidFill>
                  <a:schemeClr val="tx2"/>
                </a:solidFill>
                <a:latin typeface="Arial" pitchFamily="34" charset="0"/>
              </a:defRPr>
            </a:lvl9pPr>
          </a:lstStyle>
          <a:p>
            <a:pPr algn="ctr" eaLnBrk="1" hangingPunct="1">
              <a:lnSpc>
                <a:spcPct val="95000"/>
              </a:lnSpc>
            </a:pPr>
            <a:r>
              <a:rPr lang="en-US" sz="2400" b="1" dirty="0">
                <a:solidFill>
                  <a:srgbClr val="C00000"/>
                </a:solidFill>
                <a:cs typeface="Arial" pitchFamily="34" charset="0"/>
              </a:rPr>
              <a:t>Create – Edit – Delete Skills, including Skill Templates</a:t>
            </a:r>
          </a:p>
        </p:txBody>
      </p:sp>
    </p:spTree>
    <p:extLst>
      <p:ext uri="{BB962C8B-B14F-4D97-AF65-F5344CB8AC3E}">
        <p14:creationId xmlns:p14="http://schemas.microsoft.com/office/powerpoint/2010/main" xmlns="" val="177143076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ru-RU" sz="2400" dirty="0" smtClean="0"/>
              <a:t>Курсы по</a:t>
            </a:r>
            <a:r>
              <a:rPr lang="en-US" sz="3600" dirty="0" smtClean="0"/>
              <a:t/>
            </a:r>
            <a:br>
              <a:rPr lang="en-US" sz="3600" dirty="0" smtClean="0"/>
            </a:br>
            <a:r>
              <a:rPr lang="en-US" sz="2800" dirty="0" smtClean="0"/>
              <a:t>Avaya Aura Contact Center (AACC) 6.2</a:t>
            </a:r>
            <a:endParaRPr lang="en-US" dirty="0" smtClean="0"/>
          </a:p>
        </p:txBody>
      </p:sp>
      <p:sp>
        <p:nvSpPr>
          <p:cNvPr id="28675" name="Content Placeholder 2"/>
          <p:cNvSpPr>
            <a:spLocks noGrp="1"/>
          </p:cNvSpPr>
          <p:nvPr>
            <p:ph idx="1"/>
          </p:nvPr>
        </p:nvSpPr>
        <p:spPr>
          <a:xfrm>
            <a:off x="304800" y="1524000"/>
            <a:ext cx="8229600" cy="4929336"/>
          </a:xfrm>
        </p:spPr>
        <p:txBody>
          <a:bodyPr/>
          <a:lstStyle/>
          <a:p>
            <a:pPr>
              <a:buFont typeface="Webdings" pitchFamily="18" charset="2"/>
              <a:buNone/>
            </a:pPr>
            <a:r>
              <a:rPr lang="en-US" sz="1400" b="1" dirty="0" smtClean="0"/>
              <a:t>Required – Prior to Ride-along</a:t>
            </a:r>
            <a:endParaRPr lang="en-US" sz="1400" dirty="0" smtClean="0"/>
          </a:p>
          <a:p>
            <a:r>
              <a:rPr lang="en-US" sz="1400" dirty="0" smtClean="0"/>
              <a:t>3616W – Configure Avaya Aura Communication Manager 		(  4 hours)</a:t>
            </a:r>
          </a:p>
          <a:p>
            <a:r>
              <a:rPr lang="en-US" sz="1400" dirty="0" smtClean="0"/>
              <a:t>3608C – Avaya Aura Contact Center – Installation and Configuration 	(40 hours)</a:t>
            </a:r>
          </a:p>
          <a:p>
            <a:endParaRPr lang="en-US" sz="1200" dirty="0" smtClean="0"/>
          </a:p>
          <a:p>
            <a:r>
              <a:rPr lang="en-US" sz="1400" b="1" dirty="0" smtClean="0"/>
              <a:t>Familiarity with the following adjuncts:    </a:t>
            </a:r>
            <a:endParaRPr lang="en-US" sz="1400" dirty="0" smtClean="0"/>
          </a:p>
          <a:p>
            <a:pPr lvl="1">
              <a:buFont typeface="Arial" pitchFamily="34" charset="0"/>
              <a:buChar char="•"/>
            </a:pPr>
            <a:r>
              <a:rPr lang="en-US" sz="1200" dirty="0" smtClean="0"/>
              <a:t>Aura Communication Manager</a:t>
            </a:r>
          </a:p>
          <a:p>
            <a:pPr lvl="1">
              <a:buFont typeface="Arial" pitchFamily="34" charset="0"/>
              <a:buChar char="•"/>
            </a:pPr>
            <a:r>
              <a:rPr lang="en-US" sz="1200" dirty="0" smtClean="0"/>
              <a:t>Aura System and Session Manager</a:t>
            </a:r>
          </a:p>
          <a:p>
            <a:pPr lvl="1">
              <a:buFont typeface="Arial" pitchFamily="34" charset="0"/>
              <a:buChar char="•"/>
            </a:pPr>
            <a:r>
              <a:rPr lang="en-US" sz="1200" dirty="0" smtClean="0"/>
              <a:t>SES</a:t>
            </a:r>
          </a:p>
          <a:p>
            <a:pPr lvl="1">
              <a:buFont typeface="Arial" pitchFamily="34" charset="0"/>
              <a:buChar char="•"/>
            </a:pPr>
            <a:r>
              <a:rPr lang="en-US" sz="1200" dirty="0" smtClean="0"/>
              <a:t>AES</a:t>
            </a:r>
          </a:p>
          <a:p>
            <a:pPr>
              <a:buFont typeface="Webdings" pitchFamily="18" charset="2"/>
              <a:buNone/>
            </a:pPr>
            <a:r>
              <a:rPr lang="en-US" sz="1400" b="1" u="sng" dirty="0" smtClean="0"/>
              <a:t>Highly Recommended </a:t>
            </a:r>
            <a:endParaRPr lang="en-US" sz="1400" dirty="0" smtClean="0"/>
          </a:p>
          <a:p>
            <a:r>
              <a:rPr lang="en-US" sz="1400" dirty="0" smtClean="0"/>
              <a:t>3609C – Avaya Aura Contact Center Administration 			(40 hours)</a:t>
            </a:r>
          </a:p>
          <a:p>
            <a:r>
              <a:rPr lang="en-US" sz="1400" dirty="0" smtClean="0"/>
              <a:t>3610C – Avaya Aura Contact Center – Service Creation Environment  	(40 hours) </a:t>
            </a:r>
          </a:p>
          <a:p>
            <a:r>
              <a:rPr lang="en-US" sz="1400" dirty="0" smtClean="0"/>
              <a:t>3611C – Avaya Aura Contact Center Networking 			(24 hours)</a:t>
            </a:r>
          </a:p>
          <a:p>
            <a:r>
              <a:rPr lang="en-US" sz="1400" dirty="0" smtClean="0"/>
              <a:t>3612C – Avaya Aura Contact Center Suite Engineering 		(24 hours)</a:t>
            </a:r>
          </a:p>
          <a:p>
            <a:r>
              <a:rPr lang="en-US" sz="1400" dirty="0" smtClean="0"/>
              <a:t>3607C – Avaya Aura Contact Center CCT &amp; CC Multimedia 		(40 hours)</a:t>
            </a:r>
          </a:p>
          <a:p>
            <a:r>
              <a:rPr lang="en-US" sz="1400" dirty="0" smtClean="0"/>
              <a:t>3627W – Avaya Aura Agent Desktop – Overview			(  2 hours)</a:t>
            </a:r>
          </a:p>
          <a:p>
            <a:r>
              <a:rPr lang="en-US" sz="1400" dirty="0" smtClean="0"/>
              <a:t>3621C – Avaya Aura Contact Center  Fast Track – Installation		(80 hours)</a:t>
            </a:r>
          </a:p>
          <a:p>
            <a:r>
              <a:rPr lang="en-US" sz="1400" dirty="0" smtClean="0"/>
              <a:t>3626W – Avaya Aura Contact Center Multimedia with Call Center		(  4 hours)</a:t>
            </a:r>
          </a:p>
          <a:p>
            <a:endParaRPr lang="en-US" sz="1400" dirty="0" smtClean="0"/>
          </a:p>
        </p:txBody>
      </p:sp>
    </p:spTree>
    <p:extLst>
      <p:ext uri="{BB962C8B-B14F-4D97-AF65-F5344CB8AC3E}">
        <p14:creationId xmlns:p14="http://schemas.microsoft.com/office/powerpoint/2010/main" xmlns="" val="2521502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fld id="{9F8E35DE-BCE6-4C33-92C8-D67AD59A0F6B}" type="slidenum">
              <a:rPr lang="en-US" smtClean="0">
                <a:solidFill>
                  <a:srgbClr val="988888"/>
                </a:solidFill>
              </a:rPr>
              <a:pPr eaLnBrk="1" hangingPunct="1"/>
              <a:t>45</a:t>
            </a:fld>
            <a:endParaRPr lang="en-US" smtClean="0">
              <a:solidFill>
                <a:srgbClr val="988888"/>
              </a:solidFill>
            </a:endParaRPr>
          </a:p>
        </p:txBody>
      </p:sp>
      <p:sp>
        <p:nvSpPr>
          <p:cNvPr id="70659" name="Text Box 2"/>
          <p:cNvSpPr txBox="1">
            <a:spLocks noChangeArrowheads="1"/>
          </p:cNvSpPr>
          <p:nvPr/>
        </p:nvSpPr>
        <p:spPr bwMode="auto">
          <a:xfrm>
            <a:off x="733425" y="4786313"/>
            <a:ext cx="86248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fontAlgn="base" hangingPunct="1">
              <a:spcBef>
                <a:spcPct val="0"/>
              </a:spcBef>
              <a:spcAft>
                <a:spcPct val="0"/>
              </a:spcAft>
              <a:buSzPct val="90000"/>
              <a:buFont typeface="Arial" pitchFamily="34" charset="0"/>
              <a:buNone/>
            </a:pPr>
            <a:endParaRPr lang="en-US" sz="2000">
              <a:solidFill>
                <a:srgbClr val="000000"/>
              </a:solidFill>
            </a:endParaRPr>
          </a:p>
          <a:p>
            <a:pPr eaLnBrk="1" fontAlgn="base" hangingPunct="1">
              <a:spcBef>
                <a:spcPct val="0"/>
              </a:spcBef>
              <a:spcAft>
                <a:spcPct val="0"/>
              </a:spcAft>
              <a:buSzPct val="90000"/>
              <a:buFont typeface="Arial" pitchFamily="34" charset="0"/>
              <a:buNone/>
            </a:pPr>
            <a:endParaRPr lang="en-US" sz="2000">
              <a:solidFill>
                <a:srgbClr val="000000"/>
              </a:solidFill>
            </a:endParaRPr>
          </a:p>
        </p:txBody>
      </p:sp>
      <p:sp>
        <p:nvSpPr>
          <p:cNvPr id="70661" name="Rectangle 4"/>
          <p:cNvSpPr>
            <a:spLocks noGrp="1" noChangeArrowheads="1"/>
          </p:cNvSpPr>
          <p:nvPr>
            <p:ph type="ctrTitle" idx="4294967295"/>
          </p:nvPr>
        </p:nvSpPr>
        <p:spPr>
          <a:xfrm>
            <a:off x="685800" y="2130425"/>
            <a:ext cx="7772400" cy="1470025"/>
          </a:xfrm>
          <a:noFill/>
        </p:spPr>
        <p:txBody>
          <a:bodyPr/>
          <a:lstStyle/>
          <a:p>
            <a:r>
              <a:rPr lang="en-US" sz="200" smtClean="0"/>
              <a:t>Course end</a:t>
            </a:r>
          </a:p>
        </p:txBody>
      </p:sp>
      <p:sp>
        <p:nvSpPr>
          <p:cNvPr id="70662" name="Rectangle 6"/>
          <p:cNvSpPr>
            <a:spLocks noChangeArrowheads="1"/>
          </p:cNvSpPr>
          <p:nvPr/>
        </p:nvSpPr>
        <p:spPr bwMode="auto">
          <a:xfrm>
            <a:off x="1697831" y="2492896"/>
            <a:ext cx="6696075"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b"/>
          <a:lstStyle/>
          <a:p>
            <a:pPr algn="r" fontAlgn="base">
              <a:lnSpc>
                <a:spcPct val="90000"/>
              </a:lnSpc>
              <a:spcBef>
                <a:spcPct val="0"/>
              </a:spcBef>
              <a:spcAft>
                <a:spcPct val="0"/>
              </a:spcAft>
            </a:pPr>
            <a:r>
              <a:rPr lang="ru-RU" sz="3000" dirty="0" smtClean="0">
                <a:solidFill>
                  <a:srgbClr val="5C5C5C"/>
                </a:solidFill>
                <a:latin typeface="Arial" pitchFamily="34" charset="0"/>
              </a:rPr>
              <a:t>Вопросы?</a:t>
            </a:r>
            <a:endParaRPr lang="en-GB" sz="3000" dirty="0">
              <a:solidFill>
                <a:srgbClr val="5C5C5C"/>
              </a:solidFill>
              <a:latin typeface="Arial" pitchFamily="34" charset="0"/>
            </a:endParaRPr>
          </a:p>
        </p:txBody>
      </p:sp>
    </p:spTree>
    <p:extLst>
      <p:ext uri="{BB962C8B-B14F-4D97-AF65-F5344CB8AC3E}">
        <p14:creationId xmlns:p14="http://schemas.microsoft.com/office/powerpoint/2010/main" xmlns="" val="37830250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95536" y="332656"/>
            <a:ext cx="6840760" cy="504055"/>
          </a:xfrm>
        </p:spPr>
        <p:txBody>
          <a:bodyPr/>
          <a:lstStyle/>
          <a:p>
            <a:r>
              <a:rPr lang="en-US" sz="2600" dirty="0" smtClean="0"/>
              <a:t>AACC</a:t>
            </a:r>
            <a:r>
              <a:rPr lang="ru-RU" sz="2600" dirty="0" smtClean="0"/>
              <a:t> 6</a:t>
            </a:r>
            <a:r>
              <a:rPr lang="en-US" sz="2600" dirty="0" smtClean="0"/>
              <a:t>.2 </a:t>
            </a:r>
            <a:r>
              <a:rPr lang="ru-RU" sz="2600" dirty="0" smtClean="0"/>
              <a:t>Варианты</a:t>
            </a:r>
            <a:r>
              <a:rPr lang="en-US" sz="2600" dirty="0" smtClean="0"/>
              <a:t> </a:t>
            </a:r>
            <a:r>
              <a:rPr lang="ru-RU" sz="2600" dirty="0" smtClean="0"/>
              <a:t>развертывания</a:t>
            </a:r>
            <a:endParaRPr lang="ru-RU" sz="2600" dirty="0"/>
          </a:p>
        </p:txBody>
      </p:sp>
      <p:sp>
        <p:nvSpPr>
          <p:cNvPr id="9" name="Подзаголовок 8"/>
          <p:cNvSpPr>
            <a:spLocks noGrp="1"/>
          </p:cNvSpPr>
          <p:nvPr>
            <p:ph type="subTitle" idx="1"/>
          </p:nvPr>
        </p:nvSpPr>
        <p:spPr>
          <a:xfrm>
            <a:off x="251520" y="1268760"/>
            <a:ext cx="8640960" cy="5256584"/>
          </a:xfrm>
        </p:spPr>
        <p:txBody>
          <a:bodyPr/>
          <a:lstStyle/>
          <a:p>
            <a:pPr algn="l">
              <a:spcBef>
                <a:spcPts val="1800"/>
              </a:spcBef>
            </a:pPr>
            <a:r>
              <a:rPr lang="en-US" dirty="0" smtClean="0"/>
              <a:t>2 </a:t>
            </a:r>
            <a:r>
              <a:rPr lang="ru-RU" dirty="0" smtClean="0"/>
              <a:t>варианта </a:t>
            </a:r>
            <a:r>
              <a:rPr lang="en-US" dirty="0" smtClean="0"/>
              <a:t>Offers:</a:t>
            </a:r>
            <a:endParaRPr lang="ru-RU" dirty="0"/>
          </a:p>
          <a:p>
            <a:pPr marL="742950" lvl="1" indent="-285750" algn="l">
              <a:spcBef>
                <a:spcPts val="1800"/>
              </a:spcBef>
              <a:spcAft>
                <a:spcPts val="1200"/>
              </a:spcAft>
              <a:buFont typeface="Arial" pitchFamily="34" charset="0"/>
              <a:buChar char="•"/>
            </a:pPr>
            <a:r>
              <a:rPr lang="en-US" sz="2000" dirty="0"/>
              <a:t>Essential</a:t>
            </a:r>
            <a:r>
              <a:rPr lang="ru-RU" sz="2000" dirty="0"/>
              <a:t> (только голос</a:t>
            </a:r>
            <a:r>
              <a:rPr lang="ru-RU" sz="2000" dirty="0" smtClean="0"/>
              <a:t>)</a:t>
            </a:r>
            <a:r>
              <a:rPr lang="en-US" sz="2000" dirty="0" smtClean="0"/>
              <a:t> &lt; </a:t>
            </a:r>
            <a:r>
              <a:rPr lang="ru-RU" sz="2000" dirty="0" smtClean="0"/>
              <a:t>100 агентов</a:t>
            </a:r>
            <a:endParaRPr lang="en-US" sz="2000" dirty="0" smtClean="0"/>
          </a:p>
          <a:p>
            <a:pPr marL="742950" lvl="1" indent="-285750" algn="l">
              <a:spcBef>
                <a:spcPts val="600"/>
              </a:spcBef>
              <a:spcAft>
                <a:spcPts val="1200"/>
              </a:spcAft>
              <a:buFont typeface="Arial" pitchFamily="34" charset="0"/>
              <a:buChar char="•"/>
            </a:pPr>
            <a:r>
              <a:rPr lang="en-US" sz="2000" dirty="0" smtClean="0"/>
              <a:t>Enterprise </a:t>
            </a:r>
            <a:r>
              <a:rPr lang="en-US" sz="2000" dirty="0"/>
              <a:t>(</a:t>
            </a:r>
            <a:r>
              <a:rPr lang="ru-RU" sz="2000" dirty="0"/>
              <a:t>полнофункциональный</a:t>
            </a:r>
            <a:r>
              <a:rPr lang="ru-RU" sz="2000" dirty="0" smtClean="0"/>
              <a:t>)</a:t>
            </a:r>
            <a:endParaRPr lang="en-US" sz="2000" dirty="0" smtClean="0"/>
          </a:p>
          <a:p>
            <a:pPr marL="1200150" lvl="2" indent="-285750" algn="l">
              <a:spcBef>
                <a:spcPts val="600"/>
              </a:spcBef>
              <a:spcAft>
                <a:spcPts val="1200"/>
              </a:spcAft>
              <a:buFont typeface="Arial" pitchFamily="34" charset="0"/>
              <a:buChar char="•"/>
            </a:pPr>
            <a:r>
              <a:rPr lang="en-US" sz="1800" dirty="0" smtClean="0"/>
              <a:t>e-mail</a:t>
            </a:r>
          </a:p>
          <a:p>
            <a:pPr marL="1200150" lvl="2" indent="-285750" algn="l">
              <a:spcBef>
                <a:spcPts val="600"/>
              </a:spcBef>
              <a:spcAft>
                <a:spcPts val="1200"/>
              </a:spcAft>
              <a:buFont typeface="Arial" pitchFamily="34" charset="0"/>
              <a:buChar char="•"/>
            </a:pPr>
            <a:r>
              <a:rPr lang="en-US" sz="1800" dirty="0" smtClean="0"/>
              <a:t>web chat</a:t>
            </a:r>
          </a:p>
          <a:p>
            <a:pPr marL="1200150" lvl="2" indent="-285750" algn="l">
              <a:spcBef>
                <a:spcPts val="600"/>
              </a:spcBef>
              <a:spcAft>
                <a:spcPts val="1200"/>
              </a:spcAft>
              <a:buFont typeface="Arial" pitchFamily="34" charset="0"/>
              <a:buChar char="•"/>
            </a:pPr>
            <a:r>
              <a:rPr lang="en-US" sz="1800" dirty="0" smtClean="0"/>
              <a:t>IM</a:t>
            </a:r>
          </a:p>
          <a:p>
            <a:pPr marL="1200150" lvl="2" indent="-285750" algn="l">
              <a:spcBef>
                <a:spcPts val="600"/>
              </a:spcBef>
              <a:spcAft>
                <a:spcPts val="1200"/>
              </a:spcAft>
              <a:buFont typeface="Arial" pitchFamily="34" charset="0"/>
              <a:buChar char="•"/>
            </a:pPr>
            <a:r>
              <a:rPr lang="en-US" sz="1800" dirty="0" smtClean="0"/>
              <a:t>SMS</a:t>
            </a:r>
          </a:p>
          <a:p>
            <a:pPr marL="1200150" lvl="2" indent="-285750" algn="l">
              <a:spcBef>
                <a:spcPts val="600"/>
              </a:spcBef>
              <a:spcAft>
                <a:spcPts val="1200"/>
              </a:spcAft>
              <a:buFont typeface="Arial" pitchFamily="34" charset="0"/>
              <a:buChar char="•"/>
            </a:pPr>
            <a:r>
              <a:rPr lang="en-US" sz="1800" dirty="0" smtClean="0"/>
              <a:t>outbound dialing</a:t>
            </a:r>
          </a:p>
          <a:p>
            <a:pPr marL="1200150" lvl="2" indent="-285750" algn="l">
              <a:spcBef>
                <a:spcPts val="600"/>
              </a:spcBef>
              <a:spcAft>
                <a:spcPts val="1200"/>
              </a:spcAft>
              <a:buFont typeface="Arial" pitchFamily="34" charset="0"/>
              <a:buChar char="•"/>
            </a:pPr>
            <a:endParaRPr lang="en-US" sz="1800" dirty="0" smtClean="0"/>
          </a:p>
          <a:p>
            <a:pPr algn="l">
              <a:spcBef>
                <a:spcPts val="600"/>
              </a:spcBef>
              <a:spcAft>
                <a:spcPts val="1200"/>
              </a:spcAft>
            </a:pPr>
            <a:endParaRPr lang="ru-RU" dirty="0" smtClean="0"/>
          </a:p>
          <a:p>
            <a:pPr algn="l"/>
            <a:endParaRPr lang="ru-RU" sz="2800" dirty="0"/>
          </a:p>
        </p:txBody>
      </p:sp>
      <p:sp>
        <p:nvSpPr>
          <p:cNvPr id="4" name="Номер слайда 3"/>
          <p:cNvSpPr>
            <a:spLocks noGrp="1"/>
          </p:cNvSpPr>
          <p:nvPr>
            <p:ph type="sldNum" sz="quarter" idx="10"/>
          </p:nvPr>
        </p:nvSpPr>
        <p:spPr/>
        <p:txBody>
          <a:bodyPr/>
          <a:lstStyle/>
          <a:p>
            <a:pPr>
              <a:defRPr/>
            </a:pPr>
            <a:fld id="{07FDB376-140D-45E6-AA64-33C7DE55379F}" type="slidenum">
              <a:rPr lang="en-US" smtClean="0"/>
              <a:pPr>
                <a:defRPr/>
              </a:pPr>
              <a:t>5</a:t>
            </a:fld>
            <a:endParaRPr lang="en-US"/>
          </a:p>
        </p:txBody>
      </p:sp>
    </p:spTree>
    <p:extLst>
      <p:ext uri="{BB962C8B-B14F-4D97-AF65-F5344CB8AC3E}">
        <p14:creationId xmlns:p14="http://schemas.microsoft.com/office/powerpoint/2010/main" xmlns="" val="10001202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95536" y="548680"/>
            <a:ext cx="6840760" cy="504055"/>
          </a:xfrm>
        </p:spPr>
        <p:txBody>
          <a:bodyPr/>
          <a:lstStyle/>
          <a:p>
            <a:r>
              <a:rPr lang="en-US" sz="2600" dirty="0" smtClean="0"/>
              <a:t>AACC</a:t>
            </a:r>
            <a:r>
              <a:rPr lang="ru-RU" sz="2600" dirty="0" smtClean="0"/>
              <a:t> 6</a:t>
            </a:r>
            <a:r>
              <a:rPr lang="en-US" sz="2600" dirty="0" smtClean="0"/>
              <a:t>.2 </a:t>
            </a:r>
            <a:r>
              <a:rPr lang="ru-RU" sz="2600" dirty="0" smtClean="0"/>
              <a:t>конфигурирование в </a:t>
            </a:r>
            <a:r>
              <a:rPr lang="en-US" sz="2600" dirty="0" smtClean="0"/>
              <a:t>ASD</a:t>
            </a:r>
            <a:endParaRPr lang="ru-RU" sz="2600" dirty="0"/>
          </a:p>
        </p:txBody>
      </p:sp>
      <p:sp>
        <p:nvSpPr>
          <p:cNvPr id="4" name="Номер слайда 3"/>
          <p:cNvSpPr>
            <a:spLocks noGrp="1"/>
          </p:cNvSpPr>
          <p:nvPr>
            <p:ph type="sldNum" sz="quarter" idx="10"/>
          </p:nvPr>
        </p:nvSpPr>
        <p:spPr/>
        <p:txBody>
          <a:bodyPr/>
          <a:lstStyle/>
          <a:p>
            <a:pPr>
              <a:defRPr/>
            </a:pPr>
            <a:fld id="{07FDB376-140D-45E6-AA64-33C7DE55379F}" type="slidenum">
              <a:rPr lang="en-US" smtClean="0"/>
              <a:pPr>
                <a:defRPr/>
              </a:pPr>
              <a:t>6</a:t>
            </a:fld>
            <a:endParaRPr lang="en-US"/>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1196380"/>
            <a:ext cx="8206194" cy="5433723"/>
          </a:xfrm>
          <a:prstGeom prst="rect">
            <a:avLst/>
          </a:prstGeom>
        </p:spPr>
      </p:pic>
    </p:spTree>
    <p:extLst>
      <p:ext uri="{BB962C8B-B14F-4D97-AF65-F5344CB8AC3E}">
        <p14:creationId xmlns:p14="http://schemas.microsoft.com/office/powerpoint/2010/main" xmlns="" val="7142707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0"/>
          </p:nvPr>
        </p:nvSpPr>
        <p:spPr>
          <a:noFill/>
        </p:spPr>
        <p:txBody>
          <a:bodyPr/>
          <a:lstStyle/>
          <a:p>
            <a:fld id="{0DCCA86A-1601-4D63-B89F-8BD64923C2A1}" type="slidenum">
              <a:rPr lang="en-US" smtClean="0">
                <a:latin typeface="Arial" charset="0"/>
              </a:rPr>
              <a:pPr/>
              <a:t>7</a:t>
            </a:fld>
            <a:endParaRPr lang="en-US" smtClean="0">
              <a:latin typeface="Arial" charset="0"/>
            </a:endParaRPr>
          </a:p>
        </p:txBody>
      </p:sp>
      <p:sp>
        <p:nvSpPr>
          <p:cNvPr id="22530" name="Rectangle 2"/>
          <p:cNvSpPr>
            <a:spLocks noGrp="1" noChangeArrowheads="1"/>
          </p:cNvSpPr>
          <p:nvPr>
            <p:ph type="title"/>
          </p:nvPr>
        </p:nvSpPr>
        <p:spPr/>
        <p:txBody>
          <a:bodyPr/>
          <a:lstStyle/>
          <a:p>
            <a:pPr eaLnBrk="1" hangingPunct="1"/>
            <a:r>
              <a:rPr lang="en-US" sz="2600" dirty="0" smtClean="0"/>
              <a:t>AACC 6.2</a:t>
            </a:r>
            <a:br>
              <a:rPr lang="en-US" sz="2600" dirty="0" smtClean="0"/>
            </a:br>
            <a:r>
              <a:rPr lang="ru-RU" sz="2600" dirty="0" smtClean="0"/>
              <a:t>Совместимость и характеристики</a:t>
            </a:r>
            <a:endParaRPr lang="en-US" sz="2600" dirty="0" smtClean="0"/>
          </a:p>
        </p:txBody>
      </p:sp>
      <p:graphicFrame>
        <p:nvGraphicFramePr>
          <p:cNvPr id="22604" name="Group 76"/>
          <p:cNvGraphicFramePr>
            <a:graphicFrameLocks noGrp="1"/>
          </p:cNvGraphicFramePr>
          <p:nvPr>
            <p:ph idx="1"/>
            <p:extLst>
              <p:ext uri="{D42A27DB-BD31-4B8C-83A1-F6EECF244321}">
                <p14:modId xmlns:p14="http://schemas.microsoft.com/office/powerpoint/2010/main" xmlns="" val="3589028239"/>
              </p:ext>
            </p:extLst>
          </p:nvPr>
        </p:nvGraphicFramePr>
        <p:xfrm>
          <a:off x="230188" y="1292225"/>
          <a:ext cx="8737600" cy="5131120"/>
        </p:xfrm>
        <a:graphic>
          <a:graphicData uri="http://schemas.openxmlformats.org/drawingml/2006/table">
            <a:tbl>
              <a:tblPr/>
              <a:tblGrid>
                <a:gridCol w="2603500"/>
                <a:gridCol w="2005012"/>
                <a:gridCol w="2144713"/>
                <a:gridCol w="1984375"/>
              </a:tblGrid>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Arial" charset="0"/>
                        </a:rPr>
                        <a:t>Платформы </a:t>
                      </a:r>
                      <a:r>
                        <a:rPr kumimoji="0" lang="en-US" sz="1800" b="1" i="0" u="none" strike="noStrike" cap="none" normalizeH="0" baseline="0" dirty="0" smtClean="0">
                          <a:ln>
                            <a:noFill/>
                          </a:ln>
                          <a:solidFill>
                            <a:srgbClr val="FFFFFF"/>
                          </a:solidFill>
                          <a:effectLst/>
                          <a:latin typeface="Arial" charset="0"/>
                        </a:rPr>
                        <a:t>Avaya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Arial" charset="0"/>
                        </a:rPr>
                        <a:t>Совместимые релизы</a:t>
                      </a:r>
                      <a:endParaRPr kumimoji="0" lang="en-US" sz="1800" b="1" i="0" u="none" strike="noStrike" cap="none" normalizeH="0" baseline="0" dirty="0" smtClean="0">
                        <a:ln>
                          <a:noFill/>
                        </a:ln>
                        <a:solidFill>
                          <a:srgbClr val="FFFFFF"/>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Arial" charset="0"/>
                        </a:rPr>
                        <a:t>Голосовых агентов</a:t>
                      </a:r>
                      <a:endParaRPr kumimoji="0" lang="en-US" sz="1800" b="1" i="0" u="none" strike="noStrike" cap="none" normalizeH="0" baseline="0" dirty="0" smtClean="0">
                        <a:ln>
                          <a:noFill/>
                        </a:ln>
                        <a:solidFill>
                          <a:srgbClr val="FFFFFF"/>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Arial" charset="0"/>
                        </a:rPr>
                        <a:t>Мультимедиа агентов</a:t>
                      </a:r>
                      <a:endParaRPr kumimoji="0" lang="en-US" sz="1800" b="1" i="0" u="none" strike="noStrike" cap="none" normalizeH="0" baseline="0" dirty="0" smtClean="0">
                        <a:ln>
                          <a:noFill/>
                        </a:ln>
                        <a:solidFill>
                          <a:srgbClr val="FFFFFF"/>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CC Elite MM Adjunct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3x - 4x - 5x - 6x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Определяется релизом </a:t>
                      </a:r>
                      <a:r>
                        <a:rPr kumimoji="0" lang="en-US" sz="1800" b="0" i="0" u="none" strike="noStrike" cap="none" normalizeH="0" baseline="0" dirty="0" smtClean="0">
                          <a:ln>
                            <a:noFill/>
                          </a:ln>
                          <a:solidFill>
                            <a:srgbClr val="000000"/>
                          </a:solidFill>
                          <a:effectLst/>
                          <a:latin typeface="Arial" charset="0"/>
                        </a:rPr>
                        <a:t>CM Elite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3,000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r>
              <a:tr h="717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Avaya Aura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(CM-MBT)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5.2.1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300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300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r>
              <a:tr h="717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Avaya  Aura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(CM Standalone)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CM 5.2.1, SES 5.2.1, AES 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1,000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1,000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r>
              <a:tr h="779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Avaya Aura (with Session Manager)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SM 6.0; CM 6.01; AES 6.1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3,000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3,000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CS1000 SIP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5.- 6. - 7.x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1,500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1,500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CS1000M AML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5.- 6.x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2,250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2,250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CS1000E AML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5.- 6.x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3,350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3,000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CS1000E AML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7.X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5,000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3,000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r>
            </a:tbl>
          </a:graphicData>
        </a:graphic>
      </p:graphicFrame>
    </p:spTree>
    <p:extLst>
      <p:ext uri="{BB962C8B-B14F-4D97-AF65-F5344CB8AC3E}">
        <p14:creationId xmlns:p14="http://schemas.microsoft.com/office/powerpoint/2010/main" xmlns="" val="18752348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763" y="274638"/>
            <a:ext cx="6705600" cy="634082"/>
          </a:xfrm>
        </p:spPr>
        <p:txBody>
          <a:bodyPr/>
          <a:lstStyle/>
          <a:p>
            <a:r>
              <a:rPr lang="ru-RU" sz="2600" dirty="0" smtClean="0"/>
              <a:t>Основные компоненты </a:t>
            </a:r>
            <a:r>
              <a:rPr lang="en-US" sz="2600" dirty="0" smtClean="0"/>
              <a:t>AACC</a:t>
            </a:r>
            <a:endParaRPr lang="ru-RU" sz="2600" dirty="0"/>
          </a:p>
        </p:txBody>
      </p:sp>
      <p:sp>
        <p:nvSpPr>
          <p:cNvPr id="3" name="Объект 2"/>
          <p:cNvSpPr>
            <a:spLocks noGrp="1"/>
          </p:cNvSpPr>
          <p:nvPr>
            <p:ph idx="1"/>
          </p:nvPr>
        </p:nvSpPr>
        <p:spPr>
          <a:xfrm>
            <a:off x="467544" y="1340768"/>
            <a:ext cx="8229600" cy="4968552"/>
          </a:xfrm>
        </p:spPr>
        <p:txBody>
          <a:bodyPr/>
          <a:lstStyle/>
          <a:p>
            <a:pPr>
              <a:lnSpc>
                <a:spcPct val="100000"/>
              </a:lnSpc>
              <a:spcBef>
                <a:spcPts val="600"/>
              </a:spcBef>
            </a:pPr>
            <a:r>
              <a:rPr lang="en-US" sz="2000" dirty="0" smtClean="0">
                <a:solidFill>
                  <a:schemeClr val="accent1">
                    <a:lumMod val="60000"/>
                    <a:lumOff val="40000"/>
                  </a:schemeClr>
                </a:solidFill>
              </a:rPr>
              <a:t>CCMS – </a:t>
            </a:r>
            <a:r>
              <a:rPr lang="en-US" sz="2000" dirty="0">
                <a:solidFill>
                  <a:schemeClr val="accent1">
                    <a:lumMod val="60000"/>
                    <a:lumOff val="40000"/>
                  </a:schemeClr>
                </a:solidFill>
              </a:rPr>
              <a:t>Contact Center Manager </a:t>
            </a:r>
            <a:r>
              <a:rPr lang="en-US" sz="2000" dirty="0" smtClean="0">
                <a:solidFill>
                  <a:schemeClr val="accent1">
                    <a:lumMod val="60000"/>
                    <a:lumOff val="40000"/>
                  </a:schemeClr>
                </a:solidFill>
              </a:rPr>
              <a:t>Server</a:t>
            </a:r>
            <a:endParaRPr lang="ru-RU" sz="2000" dirty="0">
              <a:solidFill>
                <a:schemeClr val="accent1">
                  <a:lumMod val="60000"/>
                  <a:lumOff val="40000"/>
                </a:schemeClr>
              </a:solidFill>
            </a:endParaRPr>
          </a:p>
          <a:p>
            <a:pPr lvl="1">
              <a:lnSpc>
                <a:spcPct val="100000"/>
              </a:lnSpc>
              <a:spcBef>
                <a:spcPts val="0"/>
              </a:spcBef>
            </a:pPr>
            <a:r>
              <a:rPr lang="en-US" sz="1600" dirty="0" smtClean="0"/>
              <a:t>Core </a:t>
            </a:r>
            <a:r>
              <a:rPr lang="en-US" sz="1600" dirty="0"/>
              <a:t>workflow engine and database (Cache</a:t>
            </a:r>
            <a:r>
              <a:rPr lang="en-US" sz="1600" dirty="0" smtClean="0"/>
              <a:t>)</a:t>
            </a:r>
            <a:endParaRPr lang="en-US" sz="1600" dirty="0" smtClean="0">
              <a:solidFill>
                <a:schemeClr val="accent1">
                  <a:lumMod val="60000"/>
                  <a:lumOff val="40000"/>
                </a:schemeClr>
              </a:solidFill>
            </a:endParaRPr>
          </a:p>
          <a:p>
            <a:pPr>
              <a:lnSpc>
                <a:spcPct val="100000"/>
              </a:lnSpc>
              <a:spcBef>
                <a:spcPts val="600"/>
              </a:spcBef>
            </a:pPr>
            <a:r>
              <a:rPr lang="en-US" sz="2000" dirty="0" smtClean="0">
                <a:solidFill>
                  <a:schemeClr val="accent1">
                    <a:lumMod val="60000"/>
                    <a:lumOff val="40000"/>
                  </a:schemeClr>
                </a:solidFill>
              </a:rPr>
              <a:t>CCMA – </a:t>
            </a:r>
            <a:r>
              <a:rPr lang="en-US" sz="2000" dirty="0">
                <a:solidFill>
                  <a:schemeClr val="accent1">
                    <a:lumMod val="60000"/>
                    <a:lumOff val="40000"/>
                  </a:schemeClr>
                </a:solidFill>
              </a:rPr>
              <a:t>Contact Center Administration </a:t>
            </a:r>
            <a:r>
              <a:rPr lang="en-US" sz="2000" dirty="0" smtClean="0">
                <a:solidFill>
                  <a:schemeClr val="accent1">
                    <a:lumMod val="60000"/>
                    <a:lumOff val="40000"/>
                  </a:schemeClr>
                </a:solidFill>
              </a:rPr>
              <a:t>Manager</a:t>
            </a:r>
            <a:endParaRPr lang="ru-RU" sz="2000" dirty="0">
              <a:solidFill>
                <a:schemeClr val="accent1">
                  <a:lumMod val="60000"/>
                  <a:lumOff val="40000"/>
                </a:schemeClr>
              </a:solidFill>
            </a:endParaRPr>
          </a:p>
          <a:p>
            <a:pPr lvl="1">
              <a:lnSpc>
                <a:spcPct val="100000"/>
              </a:lnSpc>
              <a:spcBef>
                <a:spcPts val="0"/>
              </a:spcBef>
            </a:pPr>
            <a:r>
              <a:rPr lang="en-US" sz="1600" dirty="0" smtClean="0"/>
              <a:t>IIS </a:t>
            </a:r>
            <a:r>
              <a:rPr lang="en-US" sz="1600" dirty="0"/>
              <a:t>Web Server for administrator and supervisor user </a:t>
            </a:r>
            <a:r>
              <a:rPr lang="en-US" sz="1600" dirty="0" smtClean="0"/>
              <a:t>interface</a:t>
            </a:r>
            <a:endParaRPr lang="en-US" sz="1600" dirty="0" smtClean="0">
              <a:solidFill>
                <a:schemeClr val="accent1">
                  <a:lumMod val="60000"/>
                  <a:lumOff val="40000"/>
                </a:schemeClr>
              </a:solidFill>
            </a:endParaRPr>
          </a:p>
          <a:p>
            <a:pPr>
              <a:lnSpc>
                <a:spcPct val="100000"/>
              </a:lnSpc>
              <a:spcBef>
                <a:spcPts val="600"/>
              </a:spcBef>
            </a:pPr>
            <a:r>
              <a:rPr lang="en-US" sz="2000" dirty="0" smtClean="0">
                <a:solidFill>
                  <a:schemeClr val="accent1">
                    <a:lumMod val="60000"/>
                    <a:lumOff val="40000"/>
                  </a:schemeClr>
                </a:solidFill>
              </a:rPr>
              <a:t>CCT – Communication Control Toolkit</a:t>
            </a:r>
            <a:endParaRPr lang="ru-RU" sz="2000" dirty="0" smtClean="0">
              <a:solidFill>
                <a:schemeClr val="accent1">
                  <a:lumMod val="60000"/>
                  <a:lumOff val="40000"/>
                </a:schemeClr>
              </a:solidFill>
            </a:endParaRPr>
          </a:p>
          <a:p>
            <a:pPr lvl="1">
              <a:lnSpc>
                <a:spcPct val="100000"/>
              </a:lnSpc>
              <a:spcBef>
                <a:spcPts val="0"/>
              </a:spcBef>
            </a:pPr>
            <a:r>
              <a:rPr lang="en-US" sz="1400" dirty="0"/>
              <a:t>“Context &amp; Control” run-time engine; Includes developer SDK</a:t>
            </a:r>
          </a:p>
          <a:p>
            <a:pPr lvl="1">
              <a:lnSpc>
                <a:spcPct val="100000"/>
              </a:lnSpc>
              <a:spcBef>
                <a:spcPts val="0"/>
              </a:spcBef>
            </a:pPr>
            <a:r>
              <a:rPr lang="en-US" sz="1400" dirty="0"/>
              <a:t>Utilizes “CMF” – </a:t>
            </a:r>
            <a:r>
              <a:rPr lang="en-US" sz="1400" u="sng" dirty="0"/>
              <a:t>Contact Management Framework </a:t>
            </a:r>
            <a:r>
              <a:rPr lang="en-US" sz="1400" dirty="0"/>
              <a:t>– a series of web services to talk to other </a:t>
            </a:r>
            <a:r>
              <a:rPr lang="en-US" sz="1400" dirty="0" smtClean="0"/>
              <a:t>modules</a:t>
            </a:r>
            <a:endParaRPr lang="en-US" sz="2000" dirty="0" smtClean="0">
              <a:solidFill>
                <a:schemeClr val="accent1">
                  <a:lumMod val="60000"/>
                  <a:lumOff val="40000"/>
                </a:schemeClr>
              </a:solidFill>
            </a:endParaRPr>
          </a:p>
          <a:p>
            <a:pPr>
              <a:lnSpc>
                <a:spcPct val="100000"/>
              </a:lnSpc>
              <a:spcBef>
                <a:spcPts val="600"/>
              </a:spcBef>
            </a:pPr>
            <a:r>
              <a:rPr lang="en-US" sz="2000" dirty="0" smtClean="0">
                <a:solidFill>
                  <a:schemeClr val="accent1">
                    <a:lumMod val="60000"/>
                    <a:lumOff val="40000"/>
                  </a:schemeClr>
                </a:solidFill>
              </a:rPr>
              <a:t>CCMM – Contact Center </a:t>
            </a:r>
            <a:r>
              <a:rPr lang="en-US" sz="2000" dirty="0" err="1" smtClean="0">
                <a:solidFill>
                  <a:schemeClr val="accent1">
                    <a:lumMod val="60000"/>
                    <a:lumOff val="40000"/>
                  </a:schemeClr>
                </a:solidFill>
              </a:rPr>
              <a:t>MultiMedia</a:t>
            </a:r>
            <a:r>
              <a:rPr lang="en-US" sz="2000" dirty="0" smtClean="0">
                <a:solidFill>
                  <a:schemeClr val="accent1">
                    <a:lumMod val="60000"/>
                    <a:lumOff val="40000"/>
                  </a:schemeClr>
                </a:solidFill>
              </a:rPr>
              <a:t> Server</a:t>
            </a:r>
            <a:endParaRPr lang="ru-RU" sz="2000" dirty="0" smtClean="0">
              <a:solidFill>
                <a:schemeClr val="accent1">
                  <a:lumMod val="60000"/>
                  <a:lumOff val="40000"/>
                </a:schemeClr>
              </a:solidFill>
            </a:endParaRPr>
          </a:p>
          <a:p>
            <a:pPr lvl="1">
              <a:lnSpc>
                <a:spcPct val="100000"/>
              </a:lnSpc>
              <a:spcBef>
                <a:spcPts val="0"/>
              </a:spcBef>
            </a:pPr>
            <a:r>
              <a:rPr lang="en-US" sz="1400" dirty="0"/>
              <a:t>Portal for interface to external (non-voice) contact types and coarse management of those contacts (email word spotting, Outbound campaigns, </a:t>
            </a:r>
            <a:r>
              <a:rPr lang="en-US" sz="1400" u="sng" dirty="0" err="1"/>
              <a:t>OpenQueue</a:t>
            </a:r>
            <a:r>
              <a:rPr lang="en-US" sz="1400" dirty="0" smtClean="0"/>
              <a:t>)</a:t>
            </a:r>
            <a:endParaRPr lang="en-US" sz="1400" dirty="0" smtClean="0">
              <a:solidFill>
                <a:schemeClr val="accent1">
                  <a:lumMod val="60000"/>
                  <a:lumOff val="40000"/>
                </a:schemeClr>
              </a:solidFill>
            </a:endParaRPr>
          </a:p>
          <a:p>
            <a:pPr>
              <a:lnSpc>
                <a:spcPct val="100000"/>
              </a:lnSpc>
              <a:spcBef>
                <a:spcPts val="600"/>
              </a:spcBef>
            </a:pPr>
            <a:r>
              <a:rPr lang="en-US" sz="2000" dirty="0" smtClean="0">
                <a:solidFill>
                  <a:schemeClr val="accent1">
                    <a:lumMod val="60000"/>
                    <a:lumOff val="40000"/>
                  </a:schemeClr>
                </a:solidFill>
              </a:rPr>
              <a:t>MAS (AMS) – Media Application Server (Avaya Media Server)</a:t>
            </a:r>
            <a:endParaRPr lang="ru-RU" sz="2000" dirty="0" smtClean="0">
              <a:solidFill>
                <a:schemeClr val="accent1">
                  <a:lumMod val="60000"/>
                  <a:lumOff val="40000"/>
                </a:schemeClr>
              </a:solidFill>
            </a:endParaRPr>
          </a:p>
          <a:p>
            <a:pPr lvl="1">
              <a:lnSpc>
                <a:spcPts val="1600"/>
              </a:lnSpc>
            </a:pPr>
            <a:r>
              <a:rPr lang="en-US" sz="1400" dirty="0"/>
              <a:t>SIP and web-services based conference resource from IMS architecture</a:t>
            </a:r>
          </a:p>
          <a:p>
            <a:pPr lvl="1">
              <a:lnSpc>
                <a:spcPts val="1600"/>
              </a:lnSpc>
            </a:pPr>
            <a:r>
              <a:rPr lang="en-IE" sz="1400" dirty="0"/>
              <a:t>Call </a:t>
            </a:r>
            <a:r>
              <a:rPr lang="en-IE" sz="1400" dirty="0" err="1"/>
              <a:t>Center</a:t>
            </a:r>
            <a:r>
              <a:rPr lang="en-IE" sz="1400" dirty="0"/>
              <a:t> </a:t>
            </a:r>
            <a:r>
              <a:rPr lang="en-IE" sz="1400" dirty="0" err="1" smtClean="0"/>
              <a:t>Announc</a:t>
            </a:r>
            <a:r>
              <a:rPr lang="en-US" sz="1400" dirty="0"/>
              <a:t>e</a:t>
            </a:r>
            <a:r>
              <a:rPr lang="en-IE" sz="1400" dirty="0" err="1" smtClean="0"/>
              <a:t>ments</a:t>
            </a:r>
            <a:r>
              <a:rPr lang="en-IE" sz="1400" dirty="0"/>
              <a:t>, Call Steering, Collect Digits, Music </a:t>
            </a:r>
            <a:r>
              <a:rPr lang="en-IE" sz="1400" dirty="0" smtClean="0"/>
              <a:t>Greetings</a:t>
            </a:r>
            <a:endParaRPr lang="en-US" sz="2000" dirty="0" smtClean="0">
              <a:solidFill>
                <a:schemeClr val="accent1">
                  <a:lumMod val="60000"/>
                  <a:lumOff val="40000"/>
                </a:schemeClr>
              </a:solidFill>
            </a:endParaRPr>
          </a:p>
          <a:p>
            <a:pPr>
              <a:lnSpc>
                <a:spcPct val="100000"/>
              </a:lnSpc>
              <a:spcBef>
                <a:spcPts val="600"/>
              </a:spcBef>
            </a:pPr>
            <a:r>
              <a:rPr lang="en-US" sz="2000" dirty="0">
                <a:solidFill>
                  <a:srgbClr val="00B050"/>
                </a:solidFill>
              </a:rPr>
              <a:t>AAAD - Avaya Aura Agent </a:t>
            </a:r>
            <a:r>
              <a:rPr lang="en-US" sz="2000" dirty="0" smtClean="0">
                <a:solidFill>
                  <a:srgbClr val="00B050"/>
                </a:solidFill>
              </a:rPr>
              <a:t>Desktop</a:t>
            </a:r>
            <a:endParaRPr lang="en-US" sz="2000" dirty="0">
              <a:solidFill>
                <a:srgbClr val="00B050"/>
              </a:solidFill>
            </a:endParaRPr>
          </a:p>
        </p:txBody>
      </p:sp>
      <p:sp>
        <p:nvSpPr>
          <p:cNvPr id="4" name="Номер слайда 3"/>
          <p:cNvSpPr>
            <a:spLocks noGrp="1"/>
          </p:cNvSpPr>
          <p:nvPr>
            <p:ph type="sldNum" sz="quarter" idx="10"/>
          </p:nvPr>
        </p:nvSpPr>
        <p:spPr/>
        <p:txBody>
          <a:bodyPr/>
          <a:lstStyle/>
          <a:p>
            <a:pPr>
              <a:defRPr/>
            </a:pPr>
            <a:fld id="{637A43AC-956D-49DA-98E9-DF68844100F3}" type="slidenum">
              <a:rPr lang="en-US" smtClean="0"/>
              <a:pPr>
                <a:defRPr/>
              </a:pPr>
              <a:t>8</a:t>
            </a:fld>
            <a:endParaRPr lang="en-US"/>
          </a:p>
        </p:txBody>
      </p:sp>
    </p:spTree>
    <p:extLst>
      <p:ext uri="{BB962C8B-B14F-4D97-AF65-F5344CB8AC3E}">
        <p14:creationId xmlns:p14="http://schemas.microsoft.com/office/powerpoint/2010/main" xmlns="" val="232522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2"/>
          <p:cNvSpPr>
            <a:spLocks noGrp="1"/>
          </p:cNvSpPr>
          <p:nvPr>
            <p:ph type="title"/>
          </p:nvPr>
        </p:nvSpPr>
        <p:spPr>
          <a:xfrm>
            <a:off x="512763" y="274638"/>
            <a:ext cx="6705600" cy="604837"/>
          </a:xfrm>
        </p:spPr>
        <p:txBody>
          <a:bodyPr/>
          <a:lstStyle/>
          <a:p>
            <a:r>
              <a:rPr lang="en-US" sz="2800" dirty="0" smtClean="0"/>
              <a:t/>
            </a:r>
            <a:br>
              <a:rPr lang="en-US" sz="2800" dirty="0" smtClean="0"/>
            </a:br>
            <a:r>
              <a:rPr lang="en-US" sz="2800" dirty="0" smtClean="0"/>
              <a:t>Hot Standby Solution</a:t>
            </a:r>
          </a:p>
        </p:txBody>
      </p:sp>
      <p:sp>
        <p:nvSpPr>
          <p:cNvPr id="80" name="Rectangle 79"/>
          <p:cNvSpPr/>
          <p:nvPr/>
        </p:nvSpPr>
        <p:spPr bwMode="auto">
          <a:xfrm rot="10800000">
            <a:off x="6770688" y="1362075"/>
            <a:ext cx="2373312" cy="1392238"/>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w="9525" cap="flat" cmpd="sng" algn="ctr">
            <a:noFill/>
            <a:prstDash val="solid"/>
            <a:round/>
            <a:headEnd type="none" w="med" len="med"/>
            <a:tailEnd type="none" w="med" len="med"/>
          </a:ln>
          <a:effectLst/>
        </p:spPr>
        <p:txBody>
          <a:bodyPr lIns="0" tIns="0" rIns="0" bIns="0"/>
          <a:lstStyle/>
          <a:p>
            <a:pPr>
              <a:defRPr/>
            </a:pPr>
            <a:endParaRPr lang="en-US" dirty="0"/>
          </a:p>
        </p:txBody>
      </p:sp>
      <p:sp>
        <p:nvSpPr>
          <p:cNvPr id="21" name="Rectangle 20"/>
          <p:cNvSpPr/>
          <p:nvPr/>
        </p:nvSpPr>
        <p:spPr bwMode="auto">
          <a:xfrm>
            <a:off x="2308225" y="1330325"/>
            <a:ext cx="4527550" cy="1416050"/>
          </a:xfrm>
          <a:prstGeom prst="rect">
            <a:avLst/>
          </a:prstGeom>
          <a:gradFill flip="none" rotWithShape="1">
            <a:gsLst>
              <a:gs pos="0">
                <a:schemeClr val="bg1">
                  <a:lumMod val="95000"/>
                  <a:alpha val="0"/>
                </a:schemeClr>
              </a:gs>
              <a:gs pos="50000">
                <a:schemeClr val="bg1">
                  <a:lumMod val="85000"/>
                  <a:alpha val="73000"/>
                </a:schemeClr>
              </a:gs>
              <a:gs pos="100000">
                <a:schemeClr val="bg1">
                  <a:alpha val="0"/>
                </a:schemeClr>
              </a:gs>
            </a:gsLst>
            <a:lin ang="10800000" scaled="1"/>
            <a:tileRect/>
          </a:gradFill>
          <a:ln w="9525" cap="flat" cmpd="sng" algn="ctr">
            <a:noFill/>
            <a:prstDash val="solid"/>
            <a:round/>
            <a:headEnd type="none" w="med" len="med"/>
            <a:tailEnd type="none" w="med" len="med"/>
          </a:ln>
          <a:effectLst/>
        </p:spPr>
        <p:txBody>
          <a:bodyPr lIns="0" tIns="0" rIns="0" bIns="0"/>
          <a:lstStyle/>
          <a:p>
            <a:pPr>
              <a:defRPr/>
            </a:pPr>
            <a:endParaRPr lang="en-US" dirty="0"/>
          </a:p>
        </p:txBody>
      </p:sp>
      <p:sp>
        <p:nvSpPr>
          <p:cNvPr id="20" name="Rectangle 19"/>
          <p:cNvSpPr/>
          <p:nvPr/>
        </p:nvSpPr>
        <p:spPr bwMode="auto">
          <a:xfrm>
            <a:off x="0" y="1362075"/>
            <a:ext cx="2373313" cy="1392238"/>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w="9525" cap="flat" cmpd="sng" algn="ctr">
            <a:noFill/>
            <a:prstDash val="solid"/>
            <a:round/>
            <a:headEnd type="none" w="med" len="med"/>
            <a:tailEnd type="none" w="med" len="med"/>
          </a:ln>
          <a:effectLst/>
        </p:spPr>
        <p:txBody>
          <a:bodyPr lIns="0" tIns="0" rIns="0" bIns="0"/>
          <a:lstStyle/>
          <a:p>
            <a:pPr>
              <a:defRPr/>
            </a:pPr>
            <a:endParaRPr lang="en-US" dirty="0"/>
          </a:p>
        </p:txBody>
      </p:sp>
      <p:sp>
        <p:nvSpPr>
          <p:cNvPr id="102406" name="Text Box 7"/>
          <p:cNvSpPr txBox="1">
            <a:spLocks noChangeArrowheads="1"/>
          </p:cNvSpPr>
          <p:nvPr/>
        </p:nvSpPr>
        <p:spPr bwMode="auto">
          <a:xfrm>
            <a:off x="0" y="1417638"/>
            <a:ext cx="1801813" cy="1261884"/>
          </a:xfrm>
          <a:prstGeom prst="rect">
            <a:avLst/>
          </a:prstGeom>
          <a:noFill/>
          <a:ln w="9525">
            <a:noFill/>
            <a:miter lim="800000"/>
            <a:headEnd/>
            <a:tailEnd/>
          </a:ln>
        </p:spPr>
        <p:txBody>
          <a:bodyPr lIns="0" rIns="0">
            <a:spAutoFit/>
          </a:bodyPr>
          <a:lstStyle/>
          <a:p>
            <a:pPr algn="ctr"/>
            <a:r>
              <a:rPr lang="en-US" sz="2000" b="1" dirty="0">
                <a:solidFill>
                  <a:schemeClr val="tx1"/>
                </a:solidFill>
                <a:cs typeface="Arial" pitchFamily="34" charset="0"/>
              </a:rPr>
              <a:t>Primary Server</a:t>
            </a:r>
          </a:p>
          <a:p>
            <a:pPr algn="ctr"/>
            <a:r>
              <a:rPr lang="en-US" sz="1200" dirty="0">
                <a:solidFill>
                  <a:schemeClr val="tx1"/>
                </a:solidFill>
                <a:cs typeface="Arial" pitchFamily="34" charset="0"/>
              </a:rPr>
              <a:t>Routing &amp; Reporting</a:t>
            </a:r>
          </a:p>
          <a:p>
            <a:pPr algn="ctr"/>
            <a:r>
              <a:rPr lang="en-US" sz="1200" dirty="0">
                <a:solidFill>
                  <a:schemeClr val="tx1"/>
                </a:solidFill>
                <a:cs typeface="Arial" pitchFamily="34" charset="0"/>
              </a:rPr>
              <a:t>Multimedia</a:t>
            </a:r>
          </a:p>
          <a:p>
            <a:pPr algn="ctr"/>
            <a:r>
              <a:rPr lang="en-US" sz="1200" dirty="0">
                <a:solidFill>
                  <a:schemeClr val="tx1"/>
                </a:solidFill>
                <a:cs typeface="Arial" pitchFamily="34" charset="0"/>
              </a:rPr>
              <a:t>Screen pop</a:t>
            </a:r>
          </a:p>
        </p:txBody>
      </p:sp>
      <p:sp>
        <p:nvSpPr>
          <p:cNvPr id="102413" name="Text Box 14"/>
          <p:cNvSpPr txBox="1">
            <a:spLocks noChangeArrowheads="1"/>
          </p:cNvSpPr>
          <p:nvPr/>
        </p:nvSpPr>
        <p:spPr bwMode="auto">
          <a:xfrm>
            <a:off x="3082925" y="1897063"/>
            <a:ext cx="3073400" cy="339725"/>
          </a:xfrm>
          <a:prstGeom prst="rect">
            <a:avLst/>
          </a:prstGeom>
          <a:noFill/>
          <a:ln w="9525">
            <a:noFill/>
            <a:miter lim="800000"/>
            <a:headEnd/>
            <a:tailEnd/>
          </a:ln>
        </p:spPr>
        <p:txBody>
          <a:bodyPr lIns="0" rIns="0">
            <a:spAutoFit/>
          </a:bodyPr>
          <a:lstStyle/>
          <a:p>
            <a:pPr algn="ctr" eaLnBrk="0" hangingPunct="0"/>
            <a:r>
              <a:rPr lang="en-US" b="1">
                <a:solidFill>
                  <a:schemeClr val="accent1"/>
                </a:solidFill>
                <a:cs typeface="Arial" pitchFamily="34" charset="0"/>
              </a:rPr>
              <a:t>Real Time Shadowing</a:t>
            </a:r>
          </a:p>
        </p:txBody>
      </p:sp>
      <p:sp>
        <p:nvSpPr>
          <p:cNvPr id="29704" name="Rectangle 24"/>
          <p:cNvSpPr>
            <a:spLocks noChangeArrowheads="1"/>
          </p:cNvSpPr>
          <p:nvPr/>
        </p:nvSpPr>
        <p:spPr bwMode="auto">
          <a:xfrm>
            <a:off x="390525" y="2959100"/>
            <a:ext cx="8786813" cy="3350220"/>
          </a:xfrm>
          <a:prstGeom prst="rect">
            <a:avLst/>
          </a:prstGeom>
          <a:noFill/>
          <a:ln w="9525">
            <a:noFill/>
            <a:miter lim="800000"/>
            <a:headEnd/>
            <a:tailEnd/>
          </a:ln>
        </p:spPr>
        <p:txBody>
          <a:bodyPr/>
          <a:lstStyle/>
          <a:p>
            <a:pPr marL="231775" indent="-231775" eaLnBrk="0" hangingPunct="0">
              <a:spcBef>
                <a:spcPct val="50000"/>
              </a:spcBef>
              <a:buClr>
                <a:schemeClr val="accent2"/>
              </a:buClr>
              <a:buFont typeface="Webdings" pitchFamily="18" charset="2"/>
              <a:buChar char="4"/>
            </a:pPr>
            <a:r>
              <a:rPr lang="en-US" b="1" dirty="0">
                <a:solidFill>
                  <a:schemeClr val="tx1"/>
                </a:solidFill>
                <a:cs typeface="Arial" pitchFamily="34" charset="0"/>
              </a:rPr>
              <a:t>Application Switchover Options</a:t>
            </a:r>
            <a:br>
              <a:rPr lang="en-US" b="1" dirty="0">
                <a:solidFill>
                  <a:schemeClr val="tx1"/>
                </a:solidFill>
                <a:cs typeface="Arial" pitchFamily="34" charset="0"/>
              </a:rPr>
            </a:br>
            <a:r>
              <a:rPr lang="en-US" sz="1600" dirty="0">
                <a:solidFill>
                  <a:schemeClr val="tx1"/>
                </a:solidFill>
                <a:cs typeface="Arial" pitchFamily="34" charset="0"/>
              </a:rPr>
              <a:t>Automatic Hot Standby and </a:t>
            </a:r>
            <a:r>
              <a:rPr lang="en-US" sz="1600" dirty="0" smtClean="0">
                <a:solidFill>
                  <a:schemeClr val="tx1"/>
                </a:solidFill>
                <a:cs typeface="Arial" pitchFamily="34" charset="0"/>
              </a:rPr>
              <a:t>manual switchover </a:t>
            </a:r>
            <a:r>
              <a:rPr lang="en-US" sz="1600" dirty="0">
                <a:solidFill>
                  <a:schemeClr val="tx1"/>
                </a:solidFill>
                <a:cs typeface="Arial" pitchFamily="34" charset="0"/>
              </a:rPr>
              <a:t>options for all core Avaya Aura® Contact Center application components</a:t>
            </a:r>
            <a:r>
              <a:rPr lang="en-US" dirty="0" smtClean="0">
                <a:solidFill>
                  <a:schemeClr val="tx1"/>
                </a:solidFill>
                <a:cs typeface="Arial" pitchFamily="34" charset="0"/>
              </a:rPr>
              <a:t>. </a:t>
            </a:r>
            <a:endParaRPr lang="en-US" dirty="0">
              <a:solidFill>
                <a:schemeClr val="tx1"/>
              </a:solidFill>
              <a:cs typeface="Arial" pitchFamily="34" charset="0"/>
            </a:endParaRPr>
          </a:p>
          <a:p>
            <a:pPr marL="231775" indent="-231775" eaLnBrk="0" hangingPunct="0">
              <a:spcBef>
                <a:spcPct val="50000"/>
              </a:spcBef>
              <a:buClr>
                <a:schemeClr val="accent2"/>
              </a:buClr>
              <a:buFont typeface="Webdings" pitchFamily="18" charset="2"/>
              <a:buChar char="4"/>
            </a:pPr>
            <a:r>
              <a:rPr lang="en-US" b="1" dirty="0">
                <a:solidFill>
                  <a:schemeClr val="tx1"/>
                </a:solidFill>
                <a:cs typeface="Arial" pitchFamily="34" charset="0"/>
              </a:rPr>
              <a:t>Hot Standby, Zero-touch recovery</a:t>
            </a:r>
            <a:br>
              <a:rPr lang="en-US" b="1" dirty="0">
                <a:solidFill>
                  <a:schemeClr val="tx1"/>
                </a:solidFill>
                <a:cs typeface="Arial" pitchFamily="34" charset="0"/>
              </a:rPr>
            </a:br>
            <a:r>
              <a:rPr lang="en-US" sz="1600" dirty="0">
                <a:solidFill>
                  <a:schemeClr val="tx1"/>
                </a:solidFill>
                <a:cs typeface="Arial" pitchFamily="34" charset="0"/>
              </a:rPr>
              <a:t>Seamless, uninterrupted operation</a:t>
            </a:r>
            <a:endParaRPr lang="en-US" dirty="0">
              <a:solidFill>
                <a:schemeClr val="tx1"/>
              </a:solidFill>
              <a:cs typeface="Arial" pitchFamily="34" charset="0"/>
            </a:endParaRPr>
          </a:p>
          <a:p>
            <a:pPr marL="231775" indent="-231775" eaLnBrk="0" hangingPunct="0">
              <a:spcBef>
                <a:spcPct val="50000"/>
              </a:spcBef>
              <a:buClr>
                <a:schemeClr val="accent2"/>
              </a:buClr>
              <a:buFont typeface="Webdings" pitchFamily="18" charset="2"/>
              <a:buChar char="4"/>
            </a:pPr>
            <a:r>
              <a:rPr lang="en-US" b="1" dirty="0">
                <a:solidFill>
                  <a:schemeClr val="tx1"/>
                </a:solidFill>
                <a:cs typeface="Arial" pitchFamily="34" charset="0"/>
              </a:rPr>
              <a:t>Hot patching</a:t>
            </a:r>
            <a:br>
              <a:rPr lang="en-US" b="1" dirty="0">
                <a:solidFill>
                  <a:schemeClr val="tx1"/>
                </a:solidFill>
                <a:cs typeface="Arial" pitchFamily="34" charset="0"/>
              </a:rPr>
            </a:br>
            <a:r>
              <a:rPr lang="en-US" sz="1600" dirty="0">
                <a:solidFill>
                  <a:schemeClr val="tx1"/>
                </a:solidFill>
                <a:cs typeface="Arial" pitchFamily="34" charset="0"/>
              </a:rPr>
              <a:t>Security compliance without business disruption</a:t>
            </a:r>
            <a:endParaRPr lang="en-US" dirty="0">
              <a:solidFill>
                <a:schemeClr val="tx1"/>
              </a:solidFill>
              <a:cs typeface="Arial" pitchFamily="34" charset="0"/>
            </a:endParaRPr>
          </a:p>
          <a:p>
            <a:pPr marL="231775" indent="-231775" eaLnBrk="0" hangingPunct="0">
              <a:spcBef>
                <a:spcPct val="50000"/>
              </a:spcBef>
              <a:buClr>
                <a:schemeClr val="accent2"/>
              </a:buClr>
              <a:buFont typeface="Webdings" pitchFamily="18" charset="2"/>
              <a:buChar char="4"/>
            </a:pPr>
            <a:r>
              <a:rPr lang="en-US" b="1" dirty="0">
                <a:solidFill>
                  <a:schemeClr val="tx1"/>
                </a:solidFill>
                <a:cs typeface="Arial" pitchFamily="34" charset="0"/>
              </a:rPr>
              <a:t>Support for Geo and Campus redundancy</a:t>
            </a:r>
            <a:br>
              <a:rPr lang="en-US" b="1" dirty="0">
                <a:solidFill>
                  <a:schemeClr val="tx1"/>
                </a:solidFill>
                <a:cs typeface="Arial" pitchFamily="34" charset="0"/>
              </a:rPr>
            </a:br>
            <a:r>
              <a:rPr lang="en-US" sz="1600" dirty="0">
                <a:solidFill>
                  <a:schemeClr val="tx1"/>
                </a:solidFill>
                <a:cs typeface="Arial" pitchFamily="34" charset="0"/>
              </a:rPr>
              <a:t>Business Continuity in Disaster scenarios</a:t>
            </a:r>
          </a:p>
          <a:p>
            <a:pPr marL="231775" indent="-231775" eaLnBrk="0" hangingPunct="0">
              <a:spcBef>
                <a:spcPct val="50000"/>
              </a:spcBef>
              <a:buClr>
                <a:schemeClr val="accent2"/>
              </a:buClr>
              <a:buFont typeface="Webdings" pitchFamily="18" charset="2"/>
              <a:buChar char="4"/>
            </a:pPr>
            <a:r>
              <a:rPr lang="en-US" b="1" dirty="0">
                <a:solidFill>
                  <a:schemeClr val="tx1"/>
                </a:solidFill>
                <a:cs typeface="Arial" pitchFamily="34" charset="0"/>
              </a:rPr>
              <a:t>Co-resident deployment on a single server now includes CC Multimedia</a:t>
            </a:r>
          </a:p>
        </p:txBody>
      </p:sp>
      <p:sp>
        <p:nvSpPr>
          <p:cNvPr id="102427" name="Text Box 28"/>
          <p:cNvSpPr txBox="1">
            <a:spLocks noChangeArrowheads="1"/>
          </p:cNvSpPr>
          <p:nvPr/>
        </p:nvSpPr>
        <p:spPr bwMode="auto">
          <a:xfrm>
            <a:off x="2843213" y="1196975"/>
            <a:ext cx="3529012" cy="339725"/>
          </a:xfrm>
          <a:prstGeom prst="rect">
            <a:avLst/>
          </a:prstGeom>
          <a:noFill/>
          <a:ln w="9525">
            <a:noFill/>
            <a:miter lim="800000"/>
            <a:headEnd/>
            <a:tailEnd/>
          </a:ln>
        </p:spPr>
        <p:txBody>
          <a:bodyPr>
            <a:spAutoFit/>
          </a:bodyPr>
          <a:lstStyle/>
          <a:p>
            <a:pPr algn="ctr">
              <a:spcBef>
                <a:spcPct val="50000"/>
              </a:spcBef>
            </a:pPr>
            <a:r>
              <a:rPr lang="sv-SE" b="1">
                <a:solidFill>
                  <a:schemeClr val="accent1"/>
                </a:solidFill>
                <a:cs typeface="Arial" pitchFamily="34" charset="0"/>
              </a:rPr>
              <a:t>Switchover</a:t>
            </a:r>
          </a:p>
        </p:txBody>
      </p:sp>
      <p:sp>
        <p:nvSpPr>
          <p:cNvPr id="13" name="Left-Right Arrow 12"/>
          <p:cNvSpPr/>
          <p:nvPr/>
        </p:nvSpPr>
        <p:spPr bwMode="auto">
          <a:xfrm>
            <a:off x="3450771" y="1602925"/>
            <a:ext cx="2242458" cy="315685"/>
          </a:xfrm>
          <a:prstGeom prst="leftRightArrow">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0" rIns="0" bIns="0"/>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defRPr/>
            </a:pPr>
            <a:endParaRPr lang="en-GB" sz="1600" smtClean="0">
              <a:cs typeface="Arial" pitchFamily="34" charset="0"/>
            </a:endParaRPr>
          </a:p>
        </p:txBody>
      </p:sp>
      <p:sp>
        <p:nvSpPr>
          <p:cNvPr id="19" name="Left-Right Arrow 18"/>
          <p:cNvSpPr/>
          <p:nvPr/>
        </p:nvSpPr>
        <p:spPr bwMode="auto">
          <a:xfrm>
            <a:off x="3450771" y="2223411"/>
            <a:ext cx="2242458" cy="315685"/>
          </a:xfrm>
          <a:prstGeom prst="leftRightArrow">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0" rIns="0" bIns="0"/>
          <a:lstStyle>
            <a:lvl1pPr eaLnBrk="0" hangingPunct="0">
              <a:defRPr>
                <a:solidFill>
                  <a:schemeClr val="tx2"/>
                </a:solidFill>
                <a:latin typeface="Arial" pitchFamily="34" charset="0"/>
              </a:defRPr>
            </a:lvl1pPr>
            <a:lvl2pPr marL="742950" indent="-285750" eaLnBrk="0" hangingPunct="0">
              <a:defRPr>
                <a:solidFill>
                  <a:schemeClr val="tx2"/>
                </a:solidFill>
                <a:latin typeface="Arial" pitchFamily="34" charset="0"/>
              </a:defRPr>
            </a:lvl2pPr>
            <a:lvl3pPr marL="1143000" indent="-228600" eaLnBrk="0" hangingPunct="0">
              <a:defRPr>
                <a:solidFill>
                  <a:schemeClr val="tx2"/>
                </a:solidFill>
                <a:latin typeface="Arial" pitchFamily="34" charset="0"/>
              </a:defRPr>
            </a:lvl3pPr>
            <a:lvl4pPr marL="1600200" indent="-228600" eaLnBrk="0" hangingPunct="0">
              <a:defRPr>
                <a:solidFill>
                  <a:schemeClr val="tx2"/>
                </a:solidFill>
                <a:latin typeface="Arial" pitchFamily="34" charset="0"/>
              </a:defRPr>
            </a:lvl4pPr>
            <a:lvl5pPr marL="2057400" indent="-228600" eaLnBrk="0" hangingPunct="0">
              <a:defRPr>
                <a:solidFill>
                  <a:schemeClr val="tx2"/>
                </a:solidFill>
                <a:latin typeface="Arial" pitchFamily="34" charset="0"/>
              </a:defRPr>
            </a:lvl5pPr>
            <a:lvl6pPr marL="2514600" indent="-228600" eaLnBrk="0" fontAlgn="base" hangingPunct="0">
              <a:lnSpc>
                <a:spcPct val="90000"/>
              </a:lnSpc>
              <a:spcBef>
                <a:spcPct val="0"/>
              </a:spcBef>
              <a:spcAft>
                <a:spcPct val="0"/>
              </a:spcAft>
              <a:defRPr>
                <a:solidFill>
                  <a:schemeClr val="tx2"/>
                </a:solidFill>
                <a:latin typeface="Arial" pitchFamily="34" charset="0"/>
              </a:defRPr>
            </a:lvl6pPr>
            <a:lvl7pPr marL="2971800" indent="-228600" eaLnBrk="0" fontAlgn="base" hangingPunct="0">
              <a:lnSpc>
                <a:spcPct val="90000"/>
              </a:lnSpc>
              <a:spcBef>
                <a:spcPct val="0"/>
              </a:spcBef>
              <a:spcAft>
                <a:spcPct val="0"/>
              </a:spcAft>
              <a:defRPr>
                <a:solidFill>
                  <a:schemeClr val="tx2"/>
                </a:solidFill>
                <a:latin typeface="Arial" pitchFamily="34" charset="0"/>
              </a:defRPr>
            </a:lvl7pPr>
            <a:lvl8pPr marL="3429000" indent="-228600" eaLnBrk="0" fontAlgn="base" hangingPunct="0">
              <a:lnSpc>
                <a:spcPct val="90000"/>
              </a:lnSpc>
              <a:spcBef>
                <a:spcPct val="0"/>
              </a:spcBef>
              <a:spcAft>
                <a:spcPct val="0"/>
              </a:spcAft>
              <a:defRPr>
                <a:solidFill>
                  <a:schemeClr val="tx2"/>
                </a:solidFill>
                <a:latin typeface="Arial" pitchFamily="34" charset="0"/>
              </a:defRPr>
            </a:lvl8pPr>
            <a:lvl9pPr marL="3886200" indent="-228600" eaLnBrk="0" fontAlgn="base" hangingPunct="0">
              <a:lnSpc>
                <a:spcPct val="90000"/>
              </a:lnSpc>
              <a:spcBef>
                <a:spcPct val="0"/>
              </a:spcBef>
              <a:spcAft>
                <a:spcPct val="0"/>
              </a:spcAft>
              <a:defRPr>
                <a:solidFill>
                  <a:schemeClr val="tx2"/>
                </a:solidFill>
                <a:latin typeface="Arial" pitchFamily="34" charset="0"/>
              </a:defRPr>
            </a:lvl9pPr>
          </a:lstStyle>
          <a:p>
            <a:pPr eaLnBrk="1" hangingPunct="1">
              <a:defRPr/>
            </a:pPr>
            <a:endParaRPr lang="en-GB" sz="1600" smtClean="0">
              <a:cs typeface="Arial" pitchFamily="34" charset="0"/>
            </a:endParaRPr>
          </a:p>
        </p:txBody>
      </p:sp>
      <p:grpSp>
        <p:nvGrpSpPr>
          <p:cNvPr id="2" name="Group 25"/>
          <p:cNvGrpSpPr>
            <a:grpSpLocks/>
          </p:cNvGrpSpPr>
          <p:nvPr/>
        </p:nvGrpSpPr>
        <p:grpSpPr bwMode="auto">
          <a:xfrm>
            <a:off x="1773238" y="1304925"/>
            <a:ext cx="1508125" cy="1506538"/>
            <a:chOff x="6880225" y="2664355"/>
            <a:chExt cx="1798638" cy="1797050"/>
          </a:xfrm>
        </p:grpSpPr>
        <p:grpSp>
          <p:nvGrpSpPr>
            <p:cNvPr id="3" name="Group 46"/>
            <p:cNvGrpSpPr>
              <a:grpSpLocks/>
            </p:cNvGrpSpPr>
            <p:nvPr/>
          </p:nvGrpSpPr>
          <p:grpSpPr bwMode="auto">
            <a:xfrm>
              <a:off x="6880225" y="2664355"/>
              <a:ext cx="1798638" cy="1797050"/>
              <a:chOff x="3499057" y="1762638"/>
              <a:chExt cx="2031586" cy="2031586"/>
            </a:xfrm>
          </p:grpSpPr>
          <p:pic>
            <p:nvPicPr>
              <p:cNvPr id="29749" name="Picture 2" descr="C:\Documents and Settings\rgould\Desktop\Icon.png"/>
              <p:cNvPicPr>
                <a:picLocks noChangeAspect="1" noChangeArrowheads="1"/>
              </p:cNvPicPr>
              <p:nvPr/>
            </p:nvPicPr>
            <p:blipFill>
              <a:blip r:embed="rId3" cstate="print"/>
              <a:srcRect/>
              <a:stretch>
                <a:fillRect/>
              </a:stretch>
            </p:blipFill>
            <p:spPr bwMode="auto">
              <a:xfrm>
                <a:off x="3499057" y="1762638"/>
                <a:ext cx="2031586" cy="2031586"/>
              </a:xfrm>
              <a:prstGeom prst="rect">
                <a:avLst/>
              </a:prstGeom>
              <a:noFill/>
              <a:ln w="9525">
                <a:noFill/>
                <a:miter lim="800000"/>
                <a:headEnd/>
                <a:tailEnd/>
              </a:ln>
            </p:spPr>
          </p:pic>
          <p:pic>
            <p:nvPicPr>
              <p:cNvPr id="29750" name="Picture 6" descr="C:\Documents and Settings\rgould\Desktop\line.png" hidden="1"/>
              <p:cNvPicPr>
                <a:picLocks noChangeAspect="1" noChangeArrowheads="1"/>
              </p:cNvPicPr>
              <p:nvPr/>
            </p:nvPicPr>
            <p:blipFill>
              <a:blip r:embed="rId4" cstate="print"/>
              <a:srcRect/>
              <a:stretch>
                <a:fillRect/>
              </a:stretch>
            </p:blipFill>
            <p:spPr bwMode="auto">
              <a:xfrm>
                <a:off x="3500675" y="1762638"/>
                <a:ext cx="2029968" cy="2029968"/>
              </a:xfrm>
              <a:prstGeom prst="rect">
                <a:avLst/>
              </a:prstGeom>
              <a:noFill/>
              <a:ln w="9525">
                <a:noFill/>
                <a:miter lim="800000"/>
                <a:headEnd/>
                <a:tailEnd/>
              </a:ln>
            </p:spPr>
          </p:pic>
          <p:pic>
            <p:nvPicPr>
              <p:cNvPr id="29751" name="Picture 3" descr="C:\Documents and Settings\rgould\Desktop\reflection.png"/>
              <p:cNvPicPr>
                <a:picLocks noChangeAspect="1" noChangeArrowheads="1"/>
              </p:cNvPicPr>
              <p:nvPr/>
            </p:nvPicPr>
            <p:blipFill>
              <a:blip r:embed="rId5" cstate="print"/>
              <a:srcRect/>
              <a:stretch>
                <a:fillRect/>
              </a:stretch>
            </p:blipFill>
            <p:spPr bwMode="auto">
              <a:xfrm>
                <a:off x="3499057" y="1762638"/>
                <a:ext cx="2031586" cy="2031586"/>
              </a:xfrm>
              <a:prstGeom prst="rect">
                <a:avLst/>
              </a:prstGeom>
              <a:noFill/>
              <a:ln w="9525">
                <a:noFill/>
                <a:miter lim="800000"/>
                <a:headEnd/>
                <a:tailEnd/>
              </a:ln>
            </p:spPr>
          </p:pic>
        </p:grpSp>
        <p:grpSp>
          <p:nvGrpSpPr>
            <p:cNvPr id="4" name="Group 198"/>
            <p:cNvGrpSpPr>
              <a:grpSpLocks/>
            </p:cNvGrpSpPr>
            <p:nvPr/>
          </p:nvGrpSpPr>
          <p:grpSpPr bwMode="auto">
            <a:xfrm>
              <a:off x="7506197" y="3060706"/>
              <a:ext cx="557619" cy="1032616"/>
              <a:chOff x="7510430" y="3073405"/>
              <a:chExt cx="557619" cy="1032616"/>
            </a:xfrm>
          </p:grpSpPr>
          <p:sp>
            <p:nvSpPr>
              <p:cNvPr id="29737" name="Rounded Rectangle 28"/>
              <p:cNvSpPr>
                <a:spLocks noChangeArrowheads="1"/>
              </p:cNvSpPr>
              <p:nvPr/>
            </p:nvSpPr>
            <p:spPr bwMode="auto">
              <a:xfrm>
                <a:off x="7510430" y="3073405"/>
                <a:ext cx="557619" cy="982559"/>
              </a:xfrm>
              <a:prstGeom prst="roundRect">
                <a:avLst>
                  <a:gd name="adj" fmla="val 10009"/>
                </a:avLst>
              </a:prstGeom>
              <a:noFill/>
              <a:ln w="44450" algn="ctr">
                <a:solidFill>
                  <a:schemeClr val="bg1"/>
                </a:solidFill>
                <a:round/>
                <a:headEnd/>
                <a:tailEnd/>
              </a:ln>
            </p:spPr>
            <p:txBody>
              <a:bodyPr lIns="0" tIns="0" rIns="0" bIns="0"/>
              <a:lstStyle/>
              <a:p>
                <a:endParaRPr lang="en-GB">
                  <a:cs typeface="Arial" pitchFamily="34" charset="0"/>
                </a:endParaRPr>
              </a:p>
            </p:txBody>
          </p:sp>
          <p:sp>
            <p:nvSpPr>
              <p:cNvPr id="29738" name="Rounded Rectangle 29"/>
              <p:cNvSpPr>
                <a:spLocks noChangeArrowheads="1"/>
              </p:cNvSpPr>
              <p:nvPr/>
            </p:nvSpPr>
            <p:spPr bwMode="auto">
              <a:xfrm>
                <a:off x="7582470" y="3141021"/>
                <a:ext cx="416903" cy="83485"/>
              </a:xfrm>
              <a:prstGeom prst="roundRect">
                <a:avLst>
                  <a:gd name="adj" fmla="val 16667"/>
                </a:avLst>
              </a:prstGeom>
              <a:noFill/>
              <a:ln w="44450" algn="ctr">
                <a:solidFill>
                  <a:schemeClr val="bg1"/>
                </a:solidFill>
                <a:round/>
                <a:headEnd/>
                <a:tailEnd/>
              </a:ln>
            </p:spPr>
            <p:txBody>
              <a:bodyPr lIns="0" tIns="0" rIns="0" bIns="0"/>
              <a:lstStyle/>
              <a:p>
                <a:endParaRPr lang="en-GB">
                  <a:cs typeface="Arial" pitchFamily="34" charset="0"/>
                </a:endParaRPr>
              </a:p>
            </p:txBody>
          </p:sp>
          <p:sp>
            <p:nvSpPr>
              <p:cNvPr id="29739" name="Oval 30"/>
              <p:cNvSpPr>
                <a:spLocks noChangeArrowheads="1"/>
              </p:cNvSpPr>
              <p:nvPr/>
            </p:nvSpPr>
            <p:spPr bwMode="auto">
              <a:xfrm>
                <a:off x="7724146" y="3552369"/>
                <a:ext cx="144957" cy="137698"/>
              </a:xfrm>
              <a:prstGeom prst="ellipse">
                <a:avLst/>
              </a:prstGeom>
              <a:noFill/>
              <a:ln w="34925" algn="ctr">
                <a:solidFill>
                  <a:schemeClr val="bg1"/>
                </a:solidFill>
                <a:round/>
                <a:headEnd/>
                <a:tailEnd/>
              </a:ln>
            </p:spPr>
            <p:txBody>
              <a:bodyPr lIns="0" tIns="0" rIns="0" bIns="0"/>
              <a:lstStyle/>
              <a:p>
                <a:endParaRPr lang="en-GB">
                  <a:cs typeface="Arial" pitchFamily="34" charset="0"/>
                </a:endParaRPr>
              </a:p>
            </p:txBody>
          </p:sp>
          <p:sp>
            <p:nvSpPr>
              <p:cNvPr id="29740" name="Rounded Rectangle 31"/>
              <p:cNvSpPr>
                <a:spLocks noChangeArrowheads="1"/>
              </p:cNvSpPr>
              <p:nvPr/>
            </p:nvSpPr>
            <p:spPr bwMode="auto">
              <a:xfrm>
                <a:off x="7582480" y="3289835"/>
                <a:ext cx="416903" cy="83485"/>
              </a:xfrm>
              <a:prstGeom prst="roundRect">
                <a:avLst>
                  <a:gd name="adj" fmla="val 16667"/>
                </a:avLst>
              </a:prstGeom>
              <a:noFill/>
              <a:ln w="44450" algn="ctr">
                <a:solidFill>
                  <a:schemeClr val="bg1"/>
                </a:solidFill>
                <a:round/>
                <a:headEnd/>
                <a:tailEnd/>
              </a:ln>
            </p:spPr>
            <p:txBody>
              <a:bodyPr lIns="0" tIns="0" rIns="0" bIns="0"/>
              <a:lstStyle/>
              <a:p>
                <a:endParaRPr lang="en-GB">
                  <a:cs typeface="Arial" pitchFamily="34" charset="0"/>
                </a:endParaRPr>
              </a:p>
            </p:txBody>
          </p:sp>
          <p:grpSp>
            <p:nvGrpSpPr>
              <p:cNvPr id="5" name="Group 194"/>
              <p:cNvGrpSpPr>
                <a:grpSpLocks/>
              </p:cNvGrpSpPr>
              <p:nvPr/>
            </p:nvGrpSpPr>
            <p:grpSpPr bwMode="auto">
              <a:xfrm>
                <a:off x="7603654" y="3917964"/>
                <a:ext cx="367274" cy="121190"/>
                <a:chOff x="7574096" y="3822988"/>
                <a:chExt cx="417906" cy="273076"/>
              </a:xfrm>
            </p:grpSpPr>
            <p:sp>
              <p:nvSpPr>
                <p:cNvPr id="29744" name="Rounded Rectangle 35"/>
                <p:cNvSpPr>
                  <a:spLocks noChangeArrowheads="1"/>
                </p:cNvSpPr>
                <p:nvPr/>
              </p:nvSpPr>
              <p:spPr bwMode="auto">
                <a:xfrm>
                  <a:off x="7574096" y="3823606"/>
                  <a:ext cx="58073" cy="272458"/>
                </a:xfrm>
                <a:prstGeom prst="roundRect">
                  <a:avLst>
                    <a:gd name="adj" fmla="val 16667"/>
                  </a:avLst>
                </a:prstGeom>
                <a:noFill/>
                <a:ln w="19050" algn="ctr">
                  <a:solidFill>
                    <a:schemeClr val="bg1"/>
                  </a:solidFill>
                  <a:round/>
                  <a:headEnd/>
                  <a:tailEnd/>
                </a:ln>
              </p:spPr>
              <p:txBody>
                <a:bodyPr lIns="0" tIns="0" rIns="0" bIns="0"/>
                <a:lstStyle/>
                <a:p>
                  <a:endParaRPr lang="en-GB">
                    <a:cs typeface="Arial" pitchFamily="34" charset="0"/>
                  </a:endParaRPr>
                </a:p>
              </p:txBody>
            </p:sp>
            <p:sp>
              <p:nvSpPr>
                <p:cNvPr id="29745" name="Rounded Rectangle 36"/>
                <p:cNvSpPr>
                  <a:spLocks noChangeArrowheads="1"/>
                </p:cNvSpPr>
                <p:nvPr/>
              </p:nvSpPr>
              <p:spPr bwMode="auto">
                <a:xfrm>
                  <a:off x="7664534" y="3823327"/>
                  <a:ext cx="58073" cy="272458"/>
                </a:xfrm>
                <a:prstGeom prst="roundRect">
                  <a:avLst>
                    <a:gd name="adj" fmla="val 16667"/>
                  </a:avLst>
                </a:prstGeom>
                <a:noFill/>
                <a:ln w="19050" algn="ctr">
                  <a:solidFill>
                    <a:schemeClr val="bg1"/>
                  </a:solidFill>
                  <a:round/>
                  <a:headEnd/>
                  <a:tailEnd/>
                </a:ln>
              </p:spPr>
              <p:txBody>
                <a:bodyPr lIns="0" tIns="0" rIns="0" bIns="0"/>
                <a:lstStyle/>
                <a:p>
                  <a:endParaRPr lang="en-GB">
                    <a:cs typeface="Arial" pitchFamily="34" charset="0"/>
                  </a:endParaRPr>
                </a:p>
              </p:txBody>
            </p:sp>
            <p:sp>
              <p:nvSpPr>
                <p:cNvPr id="29746" name="Rounded Rectangle 37"/>
                <p:cNvSpPr>
                  <a:spLocks noChangeArrowheads="1"/>
                </p:cNvSpPr>
                <p:nvPr/>
              </p:nvSpPr>
              <p:spPr bwMode="auto">
                <a:xfrm>
                  <a:off x="7758986" y="3823267"/>
                  <a:ext cx="58073" cy="272458"/>
                </a:xfrm>
                <a:prstGeom prst="roundRect">
                  <a:avLst>
                    <a:gd name="adj" fmla="val 16667"/>
                  </a:avLst>
                </a:prstGeom>
                <a:noFill/>
                <a:ln w="19050" algn="ctr">
                  <a:solidFill>
                    <a:schemeClr val="bg1"/>
                  </a:solidFill>
                  <a:round/>
                  <a:headEnd/>
                  <a:tailEnd/>
                </a:ln>
              </p:spPr>
              <p:txBody>
                <a:bodyPr lIns="0" tIns="0" rIns="0" bIns="0"/>
                <a:lstStyle/>
                <a:p>
                  <a:endParaRPr lang="en-GB">
                    <a:cs typeface="Arial" pitchFamily="34" charset="0"/>
                  </a:endParaRPr>
                </a:p>
              </p:txBody>
            </p:sp>
            <p:sp>
              <p:nvSpPr>
                <p:cNvPr id="29747" name="Rounded Rectangle 38"/>
                <p:cNvSpPr>
                  <a:spLocks noChangeArrowheads="1"/>
                </p:cNvSpPr>
                <p:nvPr/>
              </p:nvSpPr>
              <p:spPr bwMode="auto">
                <a:xfrm>
                  <a:off x="7844972" y="3822988"/>
                  <a:ext cx="58073" cy="272458"/>
                </a:xfrm>
                <a:prstGeom prst="roundRect">
                  <a:avLst>
                    <a:gd name="adj" fmla="val 16667"/>
                  </a:avLst>
                </a:prstGeom>
                <a:noFill/>
                <a:ln w="19050" algn="ctr">
                  <a:solidFill>
                    <a:schemeClr val="bg1"/>
                  </a:solidFill>
                  <a:round/>
                  <a:headEnd/>
                  <a:tailEnd/>
                </a:ln>
              </p:spPr>
              <p:txBody>
                <a:bodyPr lIns="0" tIns="0" rIns="0" bIns="0"/>
                <a:lstStyle/>
                <a:p>
                  <a:endParaRPr lang="en-GB">
                    <a:cs typeface="Arial" pitchFamily="34" charset="0"/>
                  </a:endParaRPr>
                </a:p>
              </p:txBody>
            </p:sp>
            <p:sp>
              <p:nvSpPr>
                <p:cNvPr id="29748" name="Rounded Rectangle 39"/>
                <p:cNvSpPr>
                  <a:spLocks noChangeArrowheads="1"/>
                </p:cNvSpPr>
                <p:nvPr/>
              </p:nvSpPr>
              <p:spPr bwMode="auto">
                <a:xfrm>
                  <a:off x="7933929" y="3823605"/>
                  <a:ext cx="58073" cy="272458"/>
                </a:xfrm>
                <a:prstGeom prst="roundRect">
                  <a:avLst>
                    <a:gd name="adj" fmla="val 16667"/>
                  </a:avLst>
                </a:prstGeom>
                <a:noFill/>
                <a:ln w="19050" algn="ctr">
                  <a:solidFill>
                    <a:schemeClr val="bg1"/>
                  </a:solidFill>
                  <a:round/>
                  <a:headEnd/>
                  <a:tailEnd/>
                </a:ln>
              </p:spPr>
              <p:txBody>
                <a:bodyPr lIns="0" tIns="0" rIns="0" bIns="0"/>
                <a:lstStyle/>
                <a:p>
                  <a:endParaRPr lang="en-GB">
                    <a:cs typeface="Arial" pitchFamily="34" charset="0"/>
                  </a:endParaRPr>
                </a:p>
              </p:txBody>
            </p:sp>
          </p:grpSp>
          <p:sp>
            <p:nvSpPr>
              <p:cNvPr id="29742" name="Rounded Rectangle 33"/>
              <p:cNvSpPr>
                <a:spLocks noChangeArrowheads="1"/>
              </p:cNvSpPr>
              <p:nvPr/>
            </p:nvSpPr>
            <p:spPr bwMode="auto">
              <a:xfrm>
                <a:off x="7535917" y="4060302"/>
                <a:ext cx="88316" cy="45719"/>
              </a:xfrm>
              <a:prstGeom prst="roundRect">
                <a:avLst>
                  <a:gd name="adj" fmla="val 16667"/>
                </a:avLst>
              </a:prstGeom>
              <a:noFill/>
              <a:ln w="12700" algn="ctr">
                <a:solidFill>
                  <a:schemeClr val="bg1"/>
                </a:solidFill>
                <a:round/>
                <a:headEnd/>
                <a:tailEnd/>
              </a:ln>
            </p:spPr>
            <p:txBody>
              <a:bodyPr lIns="0" tIns="0" rIns="0" bIns="0"/>
              <a:lstStyle/>
              <a:p>
                <a:endParaRPr lang="en-GB">
                  <a:cs typeface="Arial" pitchFamily="34" charset="0"/>
                </a:endParaRPr>
              </a:p>
            </p:txBody>
          </p:sp>
          <p:sp>
            <p:nvSpPr>
              <p:cNvPr id="29743" name="Rounded Rectangle 34"/>
              <p:cNvSpPr>
                <a:spLocks noChangeArrowheads="1"/>
              </p:cNvSpPr>
              <p:nvPr/>
            </p:nvSpPr>
            <p:spPr bwMode="auto">
              <a:xfrm>
                <a:off x="7955016" y="4056069"/>
                <a:ext cx="88316" cy="45719"/>
              </a:xfrm>
              <a:prstGeom prst="roundRect">
                <a:avLst>
                  <a:gd name="adj" fmla="val 16667"/>
                </a:avLst>
              </a:prstGeom>
              <a:noFill/>
              <a:ln w="12700" algn="ctr">
                <a:solidFill>
                  <a:schemeClr val="bg1"/>
                </a:solidFill>
                <a:round/>
                <a:headEnd/>
                <a:tailEnd/>
              </a:ln>
            </p:spPr>
            <p:txBody>
              <a:bodyPr lIns="0" tIns="0" rIns="0" bIns="0"/>
              <a:lstStyle/>
              <a:p>
                <a:endParaRPr lang="en-GB">
                  <a:cs typeface="Arial" pitchFamily="34" charset="0"/>
                </a:endParaRPr>
              </a:p>
            </p:txBody>
          </p:sp>
        </p:grpSp>
      </p:grpSp>
      <p:grpSp>
        <p:nvGrpSpPr>
          <p:cNvPr id="6" name="Group 61"/>
          <p:cNvGrpSpPr>
            <a:grpSpLocks/>
          </p:cNvGrpSpPr>
          <p:nvPr/>
        </p:nvGrpSpPr>
        <p:grpSpPr bwMode="auto">
          <a:xfrm>
            <a:off x="5845175" y="1304925"/>
            <a:ext cx="1506538" cy="1506538"/>
            <a:chOff x="6880225" y="2664355"/>
            <a:chExt cx="1798638" cy="1797050"/>
          </a:xfrm>
        </p:grpSpPr>
        <p:grpSp>
          <p:nvGrpSpPr>
            <p:cNvPr id="7" name="Group 46"/>
            <p:cNvGrpSpPr>
              <a:grpSpLocks/>
            </p:cNvGrpSpPr>
            <p:nvPr/>
          </p:nvGrpSpPr>
          <p:grpSpPr bwMode="auto">
            <a:xfrm>
              <a:off x="6880225" y="2664355"/>
              <a:ext cx="1798638" cy="1797050"/>
              <a:chOff x="3499057" y="1762638"/>
              <a:chExt cx="2031586" cy="2031586"/>
            </a:xfrm>
          </p:grpSpPr>
          <p:pic>
            <p:nvPicPr>
              <p:cNvPr id="29732" name="Picture 2" descr="C:\Documents and Settings\rgould\Desktop\Icon.png"/>
              <p:cNvPicPr>
                <a:picLocks noChangeAspect="1" noChangeArrowheads="1"/>
              </p:cNvPicPr>
              <p:nvPr/>
            </p:nvPicPr>
            <p:blipFill>
              <a:blip r:embed="rId3" cstate="print"/>
              <a:srcRect/>
              <a:stretch>
                <a:fillRect/>
              </a:stretch>
            </p:blipFill>
            <p:spPr bwMode="auto">
              <a:xfrm>
                <a:off x="3499057" y="1762638"/>
                <a:ext cx="2031586" cy="2031586"/>
              </a:xfrm>
              <a:prstGeom prst="rect">
                <a:avLst/>
              </a:prstGeom>
              <a:noFill/>
              <a:ln w="9525">
                <a:noFill/>
                <a:miter lim="800000"/>
                <a:headEnd/>
                <a:tailEnd/>
              </a:ln>
            </p:spPr>
          </p:pic>
          <p:pic>
            <p:nvPicPr>
              <p:cNvPr id="29733" name="Picture 6" descr="C:\Documents and Settings\rgould\Desktop\line.png" hidden="1"/>
              <p:cNvPicPr>
                <a:picLocks noChangeAspect="1" noChangeArrowheads="1"/>
              </p:cNvPicPr>
              <p:nvPr/>
            </p:nvPicPr>
            <p:blipFill>
              <a:blip r:embed="rId4" cstate="print"/>
              <a:srcRect/>
              <a:stretch>
                <a:fillRect/>
              </a:stretch>
            </p:blipFill>
            <p:spPr bwMode="auto">
              <a:xfrm>
                <a:off x="3500675" y="1762638"/>
                <a:ext cx="2029968" cy="2029968"/>
              </a:xfrm>
              <a:prstGeom prst="rect">
                <a:avLst/>
              </a:prstGeom>
              <a:noFill/>
              <a:ln w="9525">
                <a:noFill/>
                <a:miter lim="800000"/>
                <a:headEnd/>
                <a:tailEnd/>
              </a:ln>
            </p:spPr>
          </p:pic>
          <p:pic>
            <p:nvPicPr>
              <p:cNvPr id="29734" name="Picture 3" descr="C:\Documents and Settings\rgould\Desktop\reflection.png"/>
              <p:cNvPicPr>
                <a:picLocks noChangeAspect="1" noChangeArrowheads="1"/>
              </p:cNvPicPr>
              <p:nvPr/>
            </p:nvPicPr>
            <p:blipFill>
              <a:blip r:embed="rId5" cstate="print"/>
              <a:srcRect/>
              <a:stretch>
                <a:fillRect/>
              </a:stretch>
            </p:blipFill>
            <p:spPr bwMode="auto">
              <a:xfrm>
                <a:off x="3499057" y="1762638"/>
                <a:ext cx="2031586" cy="2031586"/>
              </a:xfrm>
              <a:prstGeom prst="rect">
                <a:avLst/>
              </a:prstGeom>
              <a:noFill/>
              <a:ln w="9525">
                <a:noFill/>
                <a:miter lim="800000"/>
                <a:headEnd/>
                <a:tailEnd/>
              </a:ln>
            </p:spPr>
          </p:pic>
        </p:grpSp>
        <p:grpSp>
          <p:nvGrpSpPr>
            <p:cNvPr id="8" name="Group 198"/>
            <p:cNvGrpSpPr>
              <a:grpSpLocks/>
            </p:cNvGrpSpPr>
            <p:nvPr/>
          </p:nvGrpSpPr>
          <p:grpSpPr bwMode="auto">
            <a:xfrm>
              <a:off x="7506197" y="3060706"/>
              <a:ext cx="557619" cy="1032616"/>
              <a:chOff x="7510430" y="3073405"/>
              <a:chExt cx="557619" cy="1032616"/>
            </a:xfrm>
          </p:grpSpPr>
          <p:sp>
            <p:nvSpPr>
              <p:cNvPr id="29720" name="Rounded Rectangle 64"/>
              <p:cNvSpPr>
                <a:spLocks noChangeArrowheads="1"/>
              </p:cNvSpPr>
              <p:nvPr/>
            </p:nvSpPr>
            <p:spPr bwMode="auto">
              <a:xfrm>
                <a:off x="7510430" y="3073405"/>
                <a:ext cx="557619" cy="982559"/>
              </a:xfrm>
              <a:prstGeom prst="roundRect">
                <a:avLst>
                  <a:gd name="adj" fmla="val 10009"/>
                </a:avLst>
              </a:prstGeom>
              <a:noFill/>
              <a:ln w="44450" algn="ctr">
                <a:solidFill>
                  <a:schemeClr val="bg1"/>
                </a:solidFill>
                <a:round/>
                <a:headEnd/>
                <a:tailEnd/>
              </a:ln>
            </p:spPr>
            <p:txBody>
              <a:bodyPr lIns="0" tIns="0" rIns="0" bIns="0"/>
              <a:lstStyle/>
              <a:p>
                <a:endParaRPr lang="en-GB">
                  <a:cs typeface="Arial" pitchFamily="34" charset="0"/>
                </a:endParaRPr>
              </a:p>
            </p:txBody>
          </p:sp>
          <p:sp>
            <p:nvSpPr>
              <p:cNvPr id="29721" name="Rounded Rectangle 65"/>
              <p:cNvSpPr>
                <a:spLocks noChangeArrowheads="1"/>
              </p:cNvSpPr>
              <p:nvPr/>
            </p:nvSpPr>
            <p:spPr bwMode="auto">
              <a:xfrm>
                <a:off x="7582470" y="3141021"/>
                <a:ext cx="416903" cy="83485"/>
              </a:xfrm>
              <a:prstGeom prst="roundRect">
                <a:avLst>
                  <a:gd name="adj" fmla="val 16667"/>
                </a:avLst>
              </a:prstGeom>
              <a:noFill/>
              <a:ln w="44450" algn="ctr">
                <a:solidFill>
                  <a:schemeClr val="bg1"/>
                </a:solidFill>
                <a:round/>
                <a:headEnd/>
                <a:tailEnd/>
              </a:ln>
            </p:spPr>
            <p:txBody>
              <a:bodyPr lIns="0" tIns="0" rIns="0" bIns="0"/>
              <a:lstStyle/>
              <a:p>
                <a:endParaRPr lang="en-GB">
                  <a:cs typeface="Arial" pitchFamily="34" charset="0"/>
                </a:endParaRPr>
              </a:p>
            </p:txBody>
          </p:sp>
          <p:sp>
            <p:nvSpPr>
              <p:cNvPr id="29722" name="Oval 66"/>
              <p:cNvSpPr>
                <a:spLocks noChangeArrowheads="1"/>
              </p:cNvSpPr>
              <p:nvPr/>
            </p:nvSpPr>
            <p:spPr bwMode="auto">
              <a:xfrm>
                <a:off x="7724146" y="3552369"/>
                <a:ext cx="144957" cy="137698"/>
              </a:xfrm>
              <a:prstGeom prst="ellipse">
                <a:avLst/>
              </a:prstGeom>
              <a:noFill/>
              <a:ln w="34925" algn="ctr">
                <a:solidFill>
                  <a:schemeClr val="bg1"/>
                </a:solidFill>
                <a:round/>
                <a:headEnd/>
                <a:tailEnd/>
              </a:ln>
            </p:spPr>
            <p:txBody>
              <a:bodyPr lIns="0" tIns="0" rIns="0" bIns="0"/>
              <a:lstStyle/>
              <a:p>
                <a:endParaRPr lang="en-GB">
                  <a:cs typeface="Arial" pitchFamily="34" charset="0"/>
                </a:endParaRPr>
              </a:p>
            </p:txBody>
          </p:sp>
          <p:sp>
            <p:nvSpPr>
              <p:cNvPr id="29723" name="Rounded Rectangle 67"/>
              <p:cNvSpPr>
                <a:spLocks noChangeArrowheads="1"/>
              </p:cNvSpPr>
              <p:nvPr/>
            </p:nvSpPr>
            <p:spPr bwMode="auto">
              <a:xfrm>
                <a:off x="7582480" y="3289835"/>
                <a:ext cx="416903" cy="83485"/>
              </a:xfrm>
              <a:prstGeom prst="roundRect">
                <a:avLst>
                  <a:gd name="adj" fmla="val 16667"/>
                </a:avLst>
              </a:prstGeom>
              <a:noFill/>
              <a:ln w="44450" algn="ctr">
                <a:solidFill>
                  <a:schemeClr val="bg1"/>
                </a:solidFill>
                <a:round/>
                <a:headEnd/>
                <a:tailEnd/>
              </a:ln>
            </p:spPr>
            <p:txBody>
              <a:bodyPr lIns="0" tIns="0" rIns="0" bIns="0"/>
              <a:lstStyle/>
              <a:p>
                <a:endParaRPr lang="en-GB">
                  <a:cs typeface="Arial" pitchFamily="34" charset="0"/>
                </a:endParaRPr>
              </a:p>
            </p:txBody>
          </p:sp>
          <p:grpSp>
            <p:nvGrpSpPr>
              <p:cNvPr id="9" name="Group 194"/>
              <p:cNvGrpSpPr>
                <a:grpSpLocks/>
              </p:cNvGrpSpPr>
              <p:nvPr/>
            </p:nvGrpSpPr>
            <p:grpSpPr bwMode="auto">
              <a:xfrm>
                <a:off x="7603653" y="3917979"/>
                <a:ext cx="367274" cy="121191"/>
                <a:chOff x="7574096" y="3822988"/>
                <a:chExt cx="417906" cy="273076"/>
              </a:xfrm>
            </p:grpSpPr>
            <p:sp>
              <p:nvSpPr>
                <p:cNvPr id="29727" name="Rounded Rectangle 71"/>
                <p:cNvSpPr>
                  <a:spLocks noChangeArrowheads="1"/>
                </p:cNvSpPr>
                <p:nvPr/>
              </p:nvSpPr>
              <p:spPr bwMode="auto">
                <a:xfrm>
                  <a:off x="7574096" y="3823606"/>
                  <a:ext cx="58073" cy="272458"/>
                </a:xfrm>
                <a:prstGeom prst="roundRect">
                  <a:avLst>
                    <a:gd name="adj" fmla="val 16667"/>
                  </a:avLst>
                </a:prstGeom>
                <a:noFill/>
                <a:ln w="19050" algn="ctr">
                  <a:solidFill>
                    <a:schemeClr val="bg1"/>
                  </a:solidFill>
                  <a:round/>
                  <a:headEnd/>
                  <a:tailEnd/>
                </a:ln>
              </p:spPr>
              <p:txBody>
                <a:bodyPr lIns="0" tIns="0" rIns="0" bIns="0"/>
                <a:lstStyle/>
                <a:p>
                  <a:endParaRPr lang="en-GB">
                    <a:cs typeface="Arial" pitchFamily="34" charset="0"/>
                  </a:endParaRPr>
                </a:p>
              </p:txBody>
            </p:sp>
            <p:sp>
              <p:nvSpPr>
                <p:cNvPr id="29728" name="Rounded Rectangle 72"/>
                <p:cNvSpPr>
                  <a:spLocks noChangeArrowheads="1"/>
                </p:cNvSpPr>
                <p:nvPr/>
              </p:nvSpPr>
              <p:spPr bwMode="auto">
                <a:xfrm>
                  <a:off x="7664534" y="3823327"/>
                  <a:ext cx="58073" cy="272458"/>
                </a:xfrm>
                <a:prstGeom prst="roundRect">
                  <a:avLst>
                    <a:gd name="adj" fmla="val 16667"/>
                  </a:avLst>
                </a:prstGeom>
                <a:noFill/>
                <a:ln w="19050" algn="ctr">
                  <a:solidFill>
                    <a:schemeClr val="bg1"/>
                  </a:solidFill>
                  <a:round/>
                  <a:headEnd/>
                  <a:tailEnd/>
                </a:ln>
              </p:spPr>
              <p:txBody>
                <a:bodyPr lIns="0" tIns="0" rIns="0" bIns="0"/>
                <a:lstStyle/>
                <a:p>
                  <a:endParaRPr lang="en-GB">
                    <a:cs typeface="Arial" pitchFamily="34" charset="0"/>
                  </a:endParaRPr>
                </a:p>
              </p:txBody>
            </p:sp>
            <p:sp>
              <p:nvSpPr>
                <p:cNvPr id="29729" name="Rounded Rectangle 73"/>
                <p:cNvSpPr>
                  <a:spLocks noChangeArrowheads="1"/>
                </p:cNvSpPr>
                <p:nvPr/>
              </p:nvSpPr>
              <p:spPr bwMode="auto">
                <a:xfrm>
                  <a:off x="7758986" y="3823267"/>
                  <a:ext cx="58073" cy="272458"/>
                </a:xfrm>
                <a:prstGeom prst="roundRect">
                  <a:avLst>
                    <a:gd name="adj" fmla="val 16667"/>
                  </a:avLst>
                </a:prstGeom>
                <a:noFill/>
                <a:ln w="19050" algn="ctr">
                  <a:solidFill>
                    <a:schemeClr val="bg1"/>
                  </a:solidFill>
                  <a:round/>
                  <a:headEnd/>
                  <a:tailEnd/>
                </a:ln>
              </p:spPr>
              <p:txBody>
                <a:bodyPr lIns="0" tIns="0" rIns="0" bIns="0"/>
                <a:lstStyle/>
                <a:p>
                  <a:endParaRPr lang="en-GB">
                    <a:cs typeface="Arial" pitchFamily="34" charset="0"/>
                  </a:endParaRPr>
                </a:p>
              </p:txBody>
            </p:sp>
            <p:sp>
              <p:nvSpPr>
                <p:cNvPr id="29730" name="Rounded Rectangle 74"/>
                <p:cNvSpPr>
                  <a:spLocks noChangeArrowheads="1"/>
                </p:cNvSpPr>
                <p:nvPr/>
              </p:nvSpPr>
              <p:spPr bwMode="auto">
                <a:xfrm>
                  <a:off x="7844972" y="3822988"/>
                  <a:ext cx="58073" cy="272458"/>
                </a:xfrm>
                <a:prstGeom prst="roundRect">
                  <a:avLst>
                    <a:gd name="adj" fmla="val 16667"/>
                  </a:avLst>
                </a:prstGeom>
                <a:noFill/>
                <a:ln w="19050" algn="ctr">
                  <a:solidFill>
                    <a:schemeClr val="bg1"/>
                  </a:solidFill>
                  <a:round/>
                  <a:headEnd/>
                  <a:tailEnd/>
                </a:ln>
              </p:spPr>
              <p:txBody>
                <a:bodyPr lIns="0" tIns="0" rIns="0" bIns="0"/>
                <a:lstStyle/>
                <a:p>
                  <a:endParaRPr lang="en-GB">
                    <a:cs typeface="Arial" pitchFamily="34" charset="0"/>
                  </a:endParaRPr>
                </a:p>
              </p:txBody>
            </p:sp>
            <p:sp>
              <p:nvSpPr>
                <p:cNvPr id="29731" name="Rounded Rectangle 75"/>
                <p:cNvSpPr>
                  <a:spLocks noChangeArrowheads="1"/>
                </p:cNvSpPr>
                <p:nvPr/>
              </p:nvSpPr>
              <p:spPr bwMode="auto">
                <a:xfrm>
                  <a:off x="7933929" y="3823605"/>
                  <a:ext cx="58073" cy="272458"/>
                </a:xfrm>
                <a:prstGeom prst="roundRect">
                  <a:avLst>
                    <a:gd name="adj" fmla="val 16667"/>
                  </a:avLst>
                </a:prstGeom>
                <a:noFill/>
                <a:ln w="19050" algn="ctr">
                  <a:solidFill>
                    <a:schemeClr val="bg1"/>
                  </a:solidFill>
                  <a:round/>
                  <a:headEnd/>
                  <a:tailEnd/>
                </a:ln>
              </p:spPr>
              <p:txBody>
                <a:bodyPr lIns="0" tIns="0" rIns="0" bIns="0"/>
                <a:lstStyle/>
                <a:p>
                  <a:endParaRPr lang="en-GB">
                    <a:cs typeface="Arial" pitchFamily="34" charset="0"/>
                  </a:endParaRPr>
                </a:p>
              </p:txBody>
            </p:sp>
          </p:grpSp>
          <p:sp>
            <p:nvSpPr>
              <p:cNvPr id="29725" name="Rounded Rectangle 69"/>
              <p:cNvSpPr>
                <a:spLocks noChangeArrowheads="1"/>
              </p:cNvSpPr>
              <p:nvPr/>
            </p:nvSpPr>
            <p:spPr bwMode="auto">
              <a:xfrm>
                <a:off x="7535917" y="4060302"/>
                <a:ext cx="88316" cy="45719"/>
              </a:xfrm>
              <a:prstGeom prst="roundRect">
                <a:avLst>
                  <a:gd name="adj" fmla="val 16667"/>
                </a:avLst>
              </a:prstGeom>
              <a:noFill/>
              <a:ln w="12700" algn="ctr">
                <a:solidFill>
                  <a:schemeClr val="bg1"/>
                </a:solidFill>
                <a:round/>
                <a:headEnd/>
                <a:tailEnd/>
              </a:ln>
            </p:spPr>
            <p:txBody>
              <a:bodyPr lIns="0" tIns="0" rIns="0" bIns="0"/>
              <a:lstStyle/>
              <a:p>
                <a:endParaRPr lang="en-GB">
                  <a:cs typeface="Arial" pitchFamily="34" charset="0"/>
                </a:endParaRPr>
              </a:p>
            </p:txBody>
          </p:sp>
          <p:sp>
            <p:nvSpPr>
              <p:cNvPr id="29726" name="Rounded Rectangle 70"/>
              <p:cNvSpPr>
                <a:spLocks noChangeArrowheads="1"/>
              </p:cNvSpPr>
              <p:nvPr/>
            </p:nvSpPr>
            <p:spPr bwMode="auto">
              <a:xfrm>
                <a:off x="7955016" y="4056069"/>
                <a:ext cx="88316" cy="45719"/>
              </a:xfrm>
              <a:prstGeom prst="roundRect">
                <a:avLst>
                  <a:gd name="adj" fmla="val 16667"/>
                </a:avLst>
              </a:prstGeom>
              <a:noFill/>
              <a:ln w="12700" algn="ctr">
                <a:solidFill>
                  <a:schemeClr val="bg1"/>
                </a:solidFill>
                <a:round/>
                <a:headEnd/>
                <a:tailEnd/>
              </a:ln>
            </p:spPr>
            <p:txBody>
              <a:bodyPr lIns="0" tIns="0" rIns="0" bIns="0"/>
              <a:lstStyle/>
              <a:p>
                <a:endParaRPr lang="en-GB">
                  <a:cs typeface="Arial" pitchFamily="34" charset="0"/>
                </a:endParaRPr>
              </a:p>
            </p:txBody>
          </p:sp>
        </p:grpSp>
      </p:grpSp>
      <p:sp>
        <p:nvSpPr>
          <p:cNvPr id="81" name="Text Box 7"/>
          <p:cNvSpPr txBox="1">
            <a:spLocks noChangeArrowheads="1"/>
          </p:cNvSpPr>
          <p:nvPr/>
        </p:nvSpPr>
        <p:spPr bwMode="auto">
          <a:xfrm>
            <a:off x="7342188" y="1417638"/>
            <a:ext cx="1801812" cy="1261884"/>
          </a:xfrm>
          <a:prstGeom prst="rect">
            <a:avLst/>
          </a:prstGeom>
          <a:noFill/>
          <a:ln w="9525">
            <a:noFill/>
            <a:miter lim="800000"/>
            <a:headEnd/>
            <a:tailEnd/>
          </a:ln>
        </p:spPr>
        <p:txBody>
          <a:bodyPr lIns="0" rIns="0">
            <a:spAutoFit/>
          </a:bodyPr>
          <a:lstStyle/>
          <a:p>
            <a:pPr algn="ctr"/>
            <a:r>
              <a:rPr lang="en-US" sz="2000" b="1" dirty="0">
                <a:solidFill>
                  <a:schemeClr val="tx1"/>
                </a:solidFill>
                <a:cs typeface="Arial" pitchFamily="34" charset="0"/>
              </a:rPr>
              <a:t>Secondary Server</a:t>
            </a:r>
          </a:p>
          <a:p>
            <a:pPr algn="ctr"/>
            <a:r>
              <a:rPr lang="en-US" sz="1200" dirty="0">
                <a:solidFill>
                  <a:schemeClr val="tx1"/>
                </a:solidFill>
                <a:cs typeface="Arial" pitchFamily="34" charset="0"/>
              </a:rPr>
              <a:t>Routing &amp; Reporting</a:t>
            </a:r>
          </a:p>
          <a:p>
            <a:pPr algn="ctr"/>
            <a:r>
              <a:rPr lang="en-US" sz="1200" dirty="0">
                <a:solidFill>
                  <a:schemeClr val="tx1"/>
                </a:solidFill>
                <a:cs typeface="Arial" pitchFamily="34" charset="0"/>
              </a:rPr>
              <a:t>Multimedia</a:t>
            </a:r>
          </a:p>
          <a:p>
            <a:pPr algn="ctr"/>
            <a:r>
              <a:rPr lang="en-US" sz="1200" dirty="0">
                <a:solidFill>
                  <a:schemeClr val="tx1"/>
                </a:solidFill>
                <a:cs typeface="Arial" pitchFamily="34" charset="0"/>
              </a:rPr>
              <a:t>Screen pop</a:t>
            </a:r>
          </a:p>
        </p:txBody>
      </p:sp>
      <p:sp>
        <p:nvSpPr>
          <p:cNvPr id="29717" name="Oval 49"/>
          <p:cNvSpPr>
            <a:spLocks noChangeArrowheads="1"/>
          </p:cNvSpPr>
          <p:nvPr/>
        </p:nvSpPr>
        <p:spPr bwMode="auto">
          <a:xfrm>
            <a:off x="8485188" y="555625"/>
            <a:ext cx="644525" cy="647700"/>
          </a:xfrm>
          <a:prstGeom prst="ellipse">
            <a:avLst/>
          </a:prstGeom>
          <a:solidFill>
            <a:schemeClr val="accent1"/>
          </a:solidFill>
          <a:ln w="9525" algn="ctr">
            <a:noFill/>
            <a:round/>
            <a:headEnd/>
            <a:tailEnd/>
          </a:ln>
        </p:spPr>
        <p:txBody>
          <a:bodyPr lIns="0" tIns="0" rIns="0" bIns="0"/>
          <a:lstStyle/>
          <a:p>
            <a:endParaRPr lang="en-US"/>
          </a:p>
        </p:txBody>
      </p:sp>
    </p:spTree>
    <p:extLst>
      <p:ext uri="{BB962C8B-B14F-4D97-AF65-F5344CB8AC3E}">
        <p14:creationId xmlns:p14="http://schemas.microsoft.com/office/powerpoint/2010/main" xmlns="" val="2240146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13"/>
                                        </p:tgtEl>
                                        <p:attrNameLst>
                                          <p:attrName>style.visibility</p:attrName>
                                        </p:attrNameLst>
                                      </p:cBhvr>
                                      <p:to>
                                        <p:strVal val="visible"/>
                                      </p:to>
                                    </p:set>
                                    <p:animEffect transition="in" filter="fade">
                                      <p:cBhvr>
                                        <p:cTn id="7" dur="1000"/>
                                        <p:tgtEl>
                                          <p:spTgt spid="102413"/>
                                        </p:tgtEl>
                                      </p:cBhvr>
                                    </p:animEffect>
                                  </p:childTnLst>
                                </p:cTn>
                              </p:par>
                            </p:childTnLst>
                          </p:cTn>
                        </p:par>
                        <p:par>
                          <p:cTn id="8" fill="hold" nodeType="afterGroup">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102427"/>
                                        </p:tgtEl>
                                        <p:attrNameLst>
                                          <p:attrName>style.visibility</p:attrName>
                                        </p:attrNameLst>
                                      </p:cBhvr>
                                      <p:to>
                                        <p:strVal val="visible"/>
                                      </p:to>
                                    </p:set>
                                    <p:animEffect transition="in" filter="fade">
                                      <p:cBhvr>
                                        <p:cTn id="11" dur="2000"/>
                                        <p:tgtEl>
                                          <p:spTgt spid="1024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427"/>
                                        </p:tgtEl>
                                        <p:attrNameLst>
                                          <p:attrName>style.visibility</p:attrName>
                                        </p:attrNameLst>
                                      </p:cBhvr>
                                      <p:to>
                                        <p:strVal val="visible"/>
                                      </p:to>
                                    </p:set>
                                    <p:animEffect transition="in" filter="fade">
                                      <p:cBhvr>
                                        <p:cTn id="17" dur="2000"/>
                                        <p:tgtEl>
                                          <p:spTgt spid="102427"/>
                                        </p:tgtEl>
                                      </p:cBhvr>
                                    </p:animEffect>
                                  </p:childTnLst>
                                </p:cTn>
                              </p:par>
                            </p:childTnLst>
                          </p:cTn>
                        </p:par>
                        <p:par>
                          <p:cTn id="18" fill="hold" nodeType="afterGroup">
                            <p:stCondLst>
                              <p:cond delay="3000"/>
                            </p:stCondLst>
                            <p:childTnLst>
                              <p:par>
                                <p:cTn id="19" presetID="2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2406"/>
                                        </p:tgtEl>
                                        <p:attrNameLst>
                                          <p:attrName>style.visibility</p:attrName>
                                        </p:attrNameLst>
                                      </p:cBhvr>
                                      <p:to>
                                        <p:strVal val="visible"/>
                                      </p:to>
                                    </p:set>
                                    <p:animEffect transition="in" filter="wipe(right)">
                                      <p:cBhvr>
                                        <p:cTn id="27" dur="1000"/>
                                        <p:tgtEl>
                                          <p:spTgt spid="102406"/>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10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left)">
                                      <p:cBhvr>
                                        <p:cTn id="33" dur="1000"/>
                                        <p:tgtEl>
                                          <p:spTgt spid="8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21" grpId="0" animBg="1"/>
      <p:bldP spid="20" grpId="0" animBg="1"/>
      <p:bldP spid="102406" grpId="0"/>
      <p:bldP spid="102413" grpId="0"/>
      <p:bldP spid="102427" grpId="0"/>
      <p:bldP spid="102427" grpId="1"/>
      <p:bldP spid="81"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muqdyrnh4UO3BiSQFa4GIA"/>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7A212E-4E4D-4B49-9D35-687BF275F58F}&quot;/&gt;&lt;filename val=&quot;D:\Profiles\pflan\LOCALS~1\Temp\PR\data\asimages\{FC7A212E-4E4D-4B49-9D35-687BF275F58F}.png&quot;/&gt;&lt;hasEffects val=&quot;1&quot;/&gt;&lt;left val=&quot;279&quot;/&gt;&lt;top val=&quot;172.56&quot;/&gt;&lt;width val=&quot;84.36&quot;/&gt;&lt;height val=&quot;27.3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7A212E-4E4D-4B49-9D35-687BF275F58F}&quot;/&gt;&lt;filename val=&quot;D:\Profiles\pflan\LOCALS~1\Temp\PR\data\asimages\{FC7A212E-4E4D-4B49-9D35-687BF275F58F}.png&quot;/&gt;&lt;hasEffects val=&quot;1&quot;/&gt;&lt;left val=&quot;279&quot;/&gt;&lt;top val=&quot;172.56&quot;/&gt;&lt;width val=&quot;84.36&quot;/&gt;&lt;height val=&quot;27.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 val="78,1769757310,D:\Profiles\PCROWLEY\Desktop\FinalVersionPPQCree Instructions\Avaya Aura CC 6.0 Pre-Sales Professional Training 06-14-10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81,1769757310,D:\Profiles\PCROWLEY\Desktop\FinalVersionPPQCree Instructions\Avaya Aura CC 6.0 Pre-Sales Professional Training 06-14-10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87,1769757310,D:\Profiles\PCROWLEY\Desktop\FinalVersionPPQCree Instructions\Avaya Aura CC 6.0 Pre-Sales Professional Training 06-14-10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49,1769757310,D:\Profiles\PCROWLEY\Desktop\FinalVersionPPQCree Instructions\Avaya Aura CC 6.0 Pre-Sales Professional Training 06-14-10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53,1769757310,D:\Profiles\PCROWLEY\Desktop\FinalVersionPPQCree Instructions\Avaya Aura CC 6.0 Pre-Sales Professional Training 06-14-10_pptx\Media.ppcx"/>
</p:tagLst>
</file>

<file path=ppt/theme/theme1.xml><?xml version="1.0" encoding="utf-8"?>
<a:theme xmlns:a="http://schemas.openxmlformats.org/drawingml/2006/main" name="AvayatemplateP4X3">
  <a:themeElements>
    <a:clrScheme name="AvayatemplateP4X3 1">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vayatemplateP4X3 1">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vayatemplateP4X3">
  <a:themeElements>
    <a:clrScheme name="AvayatemplateP4X3 1">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vayatemplateP4X3 1">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vaya Photo Transition">
  <a:themeElements>
    <a:clrScheme name="Avaya Photo Transition 1">
      <a:dk1>
        <a:srgbClr val="000000"/>
      </a:dk1>
      <a:lt1>
        <a:srgbClr val="FFFFFF"/>
      </a:lt1>
      <a:dk2>
        <a:srgbClr val="5C5C5C"/>
      </a:dk2>
      <a:lt2>
        <a:srgbClr val="D2D2D2"/>
      </a:lt2>
      <a:accent1>
        <a:srgbClr val="CC0000"/>
      </a:accent1>
      <a:accent2>
        <a:srgbClr val="587891"/>
      </a:accent2>
      <a:accent3>
        <a:srgbClr val="FFFFFF"/>
      </a:accent3>
      <a:accent4>
        <a:srgbClr val="000000"/>
      </a:accent4>
      <a:accent5>
        <a:srgbClr val="E2AAAA"/>
      </a:accent5>
      <a:accent6>
        <a:srgbClr val="4F6C83"/>
      </a:accent6>
      <a:hlink>
        <a:srgbClr val="780000"/>
      </a:hlink>
      <a:folHlink>
        <a:srgbClr val="A5A077"/>
      </a:folHlink>
    </a:clrScheme>
    <a:fontScheme name="2_Avaya Photo Transi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lnDef>
  </a:objectDefaults>
  <a:extraClrSchemeLst>
    <a:extraClrScheme>
      <a:clrScheme name="Avaya Photo Transition 1">
        <a:dk1>
          <a:srgbClr val="000000"/>
        </a:dk1>
        <a:lt1>
          <a:srgbClr val="FFFFFF"/>
        </a:lt1>
        <a:dk2>
          <a:srgbClr val="5C5C5C"/>
        </a:dk2>
        <a:lt2>
          <a:srgbClr val="D2D2D2"/>
        </a:lt2>
        <a:accent1>
          <a:srgbClr val="CC0000"/>
        </a:accent1>
        <a:accent2>
          <a:srgbClr val="587891"/>
        </a:accent2>
        <a:accent3>
          <a:srgbClr val="FFFFFF"/>
        </a:accent3>
        <a:accent4>
          <a:srgbClr val="000000"/>
        </a:accent4>
        <a:accent5>
          <a:srgbClr val="E2AAAA"/>
        </a:accent5>
        <a:accent6>
          <a:srgbClr val="4F6C83"/>
        </a:accent6>
        <a:hlink>
          <a:srgbClr val="780000"/>
        </a:hlink>
        <a:folHlink>
          <a:srgbClr val="A5A07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vayaTemplate_4x3_white">
  <a:themeElements>
    <a:clrScheme name="AvayaTemplate_4x3_white 1">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vayaTemplate_4x3_white 1">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Vtemplate2011Pcolor">
  <a:themeElements>
    <a:clrScheme name="av_temp2011">
      <a:dk1>
        <a:srgbClr val="323232"/>
      </a:dk1>
      <a:lt1>
        <a:srgbClr val="FFFFFF"/>
      </a:lt1>
      <a:dk2>
        <a:srgbClr val="F8F8F8"/>
      </a:dk2>
      <a:lt2>
        <a:srgbClr val="323232"/>
      </a:lt2>
      <a:accent1>
        <a:srgbClr val="CC0000"/>
      </a:accent1>
      <a:accent2>
        <a:srgbClr val="7EAEDF"/>
      </a:accent2>
      <a:accent3>
        <a:srgbClr val="F2F2F2"/>
      </a:accent3>
      <a:accent4>
        <a:srgbClr val="B7E349"/>
      </a:accent4>
      <a:accent5>
        <a:srgbClr val="FAA145"/>
      </a:accent5>
      <a:accent6>
        <a:srgbClr val="A9A9A9"/>
      </a:accent6>
      <a:hlink>
        <a:srgbClr val="4B80B6"/>
      </a:hlink>
      <a:folHlink>
        <a:srgbClr val="87A2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vayaTemplate_4x3_white 1">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3362</Words>
  <Application>Microsoft Office PowerPoint</Application>
  <PresentationFormat>Экран (4:3)</PresentationFormat>
  <Paragraphs>789</Paragraphs>
  <Slides>45</Slides>
  <Notes>22</Notes>
  <HiddenSlides>0</HiddenSlides>
  <MMClips>0</MMClips>
  <ScaleCrop>false</ScaleCrop>
  <HeadingPairs>
    <vt:vector size="6" baseType="variant">
      <vt:variant>
        <vt:lpstr>Тема</vt:lpstr>
      </vt:variant>
      <vt:variant>
        <vt:i4>5</vt:i4>
      </vt:variant>
      <vt:variant>
        <vt:lpstr>Внедренные серверы OLE</vt:lpstr>
      </vt:variant>
      <vt:variant>
        <vt:i4>1</vt:i4>
      </vt:variant>
      <vt:variant>
        <vt:lpstr>Заголовки слайдов</vt:lpstr>
      </vt:variant>
      <vt:variant>
        <vt:i4>45</vt:i4>
      </vt:variant>
    </vt:vector>
  </HeadingPairs>
  <TitlesOfParts>
    <vt:vector size="51" baseType="lpstr">
      <vt:lpstr>AvayatemplateP4X3</vt:lpstr>
      <vt:lpstr>1_AvayatemplateP4X3</vt:lpstr>
      <vt:lpstr>2_Avaya Photo Transition</vt:lpstr>
      <vt:lpstr>AvayaTemplate_4x3_white</vt:lpstr>
      <vt:lpstr>AVtemplate2011Pcolor</vt:lpstr>
      <vt:lpstr>Worksheet</vt:lpstr>
      <vt:lpstr>Avaya Aura Contact Center</vt:lpstr>
      <vt:lpstr>Факт: Способы взаимодействия меняются</vt:lpstr>
      <vt:lpstr>AACC 6.x Возможности взаимодействия</vt:lpstr>
      <vt:lpstr>AACC 6.2 Варианты развертывания</vt:lpstr>
      <vt:lpstr>AACC 6.2 Варианты развертывания</vt:lpstr>
      <vt:lpstr>AACC 6.2 конфигурирование в ASD</vt:lpstr>
      <vt:lpstr>AACC 6.2 Совместимость и характеристики</vt:lpstr>
      <vt:lpstr>Основные компоненты AACC</vt:lpstr>
      <vt:lpstr> Hot Standby Solution</vt:lpstr>
      <vt:lpstr>Слайд 10</vt:lpstr>
      <vt:lpstr>AACC 6.2 Варианты развертывания</vt:lpstr>
      <vt:lpstr>AACC 6.2 Требования к серверам</vt:lpstr>
      <vt:lpstr>AACC 6.2 Требования к серверам (продолжение)</vt:lpstr>
      <vt:lpstr>AACC Server Footprint Guidelines (CM configurations, excl. UC hardware)</vt:lpstr>
      <vt:lpstr>AACC 6.X Capacity Breakpoints</vt:lpstr>
      <vt:lpstr>Архитектура AACC 6.2</vt:lpstr>
      <vt:lpstr>Multimedia adjunct for Call Center Elite</vt:lpstr>
      <vt:lpstr>Multimedia adjunct for Call Center Elite (Cont.)</vt:lpstr>
      <vt:lpstr>Avaya Aura Agent Desktop</vt:lpstr>
      <vt:lpstr>Встроенный софтфон для AACC 6.1</vt:lpstr>
      <vt:lpstr>AAAD Агентские приветствия</vt:lpstr>
      <vt:lpstr>  Обработка E-mail</vt:lpstr>
      <vt:lpstr>Слайд 23</vt:lpstr>
      <vt:lpstr>Слайд 24</vt:lpstr>
      <vt:lpstr>Слайд 25</vt:lpstr>
      <vt:lpstr>Слайд 26</vt:lpstr>
      <vt:lpstr>Слайд 27</vt:lpstr>
      <vt:lpstr>Инновация - Социальные Сети</vt:lpstr>
      <vt:lpstr>Интеграция c salesforce.com</vt:lpstr>
      <vt:lpstr>AACC 6.x Возможности интеграции</vt:lpstr>
      <vt:lpstr>Contact Center Manager Administration</vt:lpstr>
      <vt:lpstr>Слайд 32</vt:lpstr>
      <vt:lpstr>Слайд 33</vt:lpstr>
      <vt:lpstr>Пример отчетности реального времени</vt:lpstr>
      <vt:lpstr>Пример отчетности реального времени Тенденции</vt:lpstr>
      <vt:lpstr>Слайд 36</vt:lpstr>
      <vt:lpstr>Service Creation Enviroment</vt:lpstr>
      <vt:lpstr>Process Flow Development for Avaya Aura® Contact Center and Experience Portal</vt:lpstr>
      <vt:lpstr>Улучшения в версии ААСС 6.2</vt:lpstr>
      <vt:lpstr>AACC 6.2 Multimedia Enhancements</vt:lpstr>
      <vt:lpstr>Avaya Contact Center Control Manager</vt:lpstr>
      <vt:lpstr> </vt:lpstr>
      <vt:lpstr>Слайд 43</vt:lpstr>
      <vt:lpstr>Курсы по Avaya Aura Contact Center (AACC) 6.2</vt:lpstr>
      <vt:lpstr>Course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Гайдук Сергей Кимович</dc:creator>
  <cp:lastModifiedBy>Belkin</cp:lastModifiedBy>
  <cp:revision>152</cp:revision>
  <dcterms:created xsi:type="dcterms:W3CDTF">2011-03-02T09:00:19Z</dcterms:created>
  <dcterms:modified xsi:type="dcterms:W3CDTF">2012-08-24T07:14:13Z</dcterms:modified>
</cp:coreProperties>
</file>